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9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5.jpg" ContentType="image/jpg"/>
  <Override PartName="/ppt/media/image6.jpg" ContentType="image/jpg"/>
  <Override PartName="/ppt/media/image7.jpg" ContentType="image/jp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5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8" r:id="rId3"/>
    <p:sldId id="265" r:id="rId4"/>
    <p:sldId id="3474" r:id="rId5"/>
    <p:sldId id="3473" r:id="rId6"/>
    <p:sldId id="3485" r:id="rId7"/>
    <p:sldId id="3475" r:id="rId8"/>
    <p:sldId id="3486" r:id="rId9"/>
    <p:sldId id="3476" r:id="rId10"/>
    <p:sldId id="3487" r:id="rId11"/>
    <p:sldId id="3477" r:id="rId12"/>
    <p:sldId id="3482" r:id="rId13"/>
    <p:sldId id="3478" r:id="rId14"/>
    <p:sldId id="3484" r:id="rId15"/>
    <p:sldId id="3483" r:id="rId16"/>
    <p:sldId id="25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14" y="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01B0588-6BFD-4919-9297-DCF1564A1E18}">
      <dgm:prSet/>
      <dgm:spPr/>
      <dgm:t>
        <a:bodyPr/>
        <a:lstStyle/>
        <a:p>
          <a:pPr algn="l"/>
          <a:r>
            <a:rPr lang="pt-BR" dirty="0"/>
            <a:t>Integração</a:t>
          </a:r>
        </a:p>
      </dgm:t>
    </dgm:pt>
    <dgm:pt modelId="{871B9FA2-CFB3-4E59-9EE1-789A81C923A3}" type="parTrans" cxnId="{00D4762B-6834-4D0D-94C3-51632F6A5F3C}">
      <dgm:prSet/>
      <dgm:spPr/>
      <dgm:t>
        <a:bodyPr/>
        <a:lstStyle/>
        <a:p>
          <a:endParaRPr lang="pt-BR"/>
        </a:p>
      </dgm:t>
    </dgm:pt>
    <dgm:pt modelId="{D08F8F6F-6796-4E59-B41E-CBB22D0B6271}" type="sibTrans" cxnId="{00D4762B-6834-4D0D-94C3-51632F6A5F3C}">
      <dgm:prSet/>
      <dgm:spPr/>
      <dgm:t>
        <a:bodyPr/>
        <a:lstStyle/>
        <a:p>
          <a:endParaRPr lang="pt-BR"/>
        </a:p>
      </dgm:t>
    </dgm:pt>
    <dgm:pt modelId="{B95FE9E0-12EF-4A09-9582-481F2B4C2469}">
      <dgm:prSet/>
      <dgm:spPr/>
      <dgm:t>
        <a:bodyPr/>
        <a:lstStyle/>
        <a:p>
          <a:pPr algn="l"/>
          <a:r>
            <a:rPr lang="pt-BR" dirty="0"/>
            <a:t>Preparação e tratamento dos dados</a:t>
          </a:r>
        </a:p>
      </dgm:t>
    </dgm:pt>
    <dgm:pt modelId="{FDE8B2BF-3EEF-46D0-A30F-2C8A8B59E2BD}" type="parTrans" cxnId="{BC8B5E67-D524-4294-835A-5280B06C91CE}">
      <dgm:prSet/>
      <dgm:spPr/>
      <dgm:t>
        <a:bodyPr/>
        <a:lstStyle/>
        <a:p>
          <a:endParaRPr lang="pt-BR"/>
        </a:p>
      </dgm:t>
    </dgm:pt>
    <dgm:pt modelId="{29E321CE-D039-4994-8EA8-8FD811E26AA1}" type="sibTrans" cxnId="{BC8B5E67-D524-4294-835A-5280B06C91CE}">
      <dgm:prSet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/>
            <a:t>Preparação dos demonstrativos e notas explicativas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/>
            <a:t>Preparação das demonstrações financeiras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/>
            <a:t>Pontos de atenção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E6471D66-B60E-4ABF-87D7-922328D2F32D}" type="pres">
      <dgm:prSet presAssocID="{D01B0588-6BFD-4919-9297-DCF1564A1E18}" presName="composite" presStyleCnt="0"/>
      <dgm:spPr/>
    </dgm:pt>
    <dgm:pt modelId="{D653FA35-A177-4A08-B897-795BDFACA6C7}" type="pres">
      <dgm:prSet presAssocID="{D01B0588-6BFD-4919-9297-DCF1564A1E1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3C2E6599-AC19-4031-80BD-83B05090B5AD}" type="pres">
      <dgm:prSet presAssocID="{D01B0588-6BFD-4919-9297-DCF1564A1E18}" presName="txShp" presStyleLbl="node1" presStyleIdx="0" presStyleCnt="5">
        <dgm:presLayoutVars>
          <dgm:bulletEnabled val="1"/>
        </dgm:presLayoutVars>
      </dgm:prSet>
      <dgm:spPr/>
    </dgm:pt>
    <dgm:pt modelId="{293275DD-69E2-4FC3-B610-927F7E6DA814}" type="pres">
      <dgm:prSet presAssocID="{D08F8F6F-6796-4E59-B41E-CBB22D0B6271}" presName="spacing" presStyleCnt="0"/>
      <dgm:spPr/>
    </dgm:pt>
    <dgm:pt modelId="{0F46D181-33C0-4652-90EA-61EA17A0027A}" type="pres">
      <dgm:prSet presAssocID="{B95FE9E0-12EF-4A09-9582-481F2B4C2469}" presName="composite" presStyleCnt="0"/>
      <dgm:spPr/>
    </dgm:pt>
    <dgm:pt modelId="{7025F126-0A72-4421-822A-CD9AE3116D6A}" type="pres">
      <dgm:prSet presAssocID="{B95FE9E0-12EF-4A09-9582-481F2B4C2469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0C865C98-FFFE-421A-B097-83DC54FF040C}" type="pres">
      <dgm:prSet presAssocID="{B95FE9E0-12EF-4A09-9582-481F2B4C2469}" presName="txShp" presStyleLbl="node1" presStyleIdx="1" presStyleCnt="5">
        <dgm:presLayoutVars>
          <dgm:bulletEnabled val="1"/>
        </dgm:presLayoutVars>
      </dgm:prSet>
      <dgm:spPr/>
    </dgm:pt>
    <dgm:pt modelId="{8D9C4218-5706-497D-8E40-0E5A72E4C4ED}" type="pres">
      <dgm:prSet presAssocID="{29E321CE-D039-4994-8EA8-8FD811E26AA1}" presName="spacing" presStyleCnt="0"/>
      <dgm:spPr/>
    </dgm:pt>
    <dgm:pt modelId="{8264FB4D-FDD6-46B8-B9BA-9403500294DE}" type="pres">
      <dgm:prSet presAssocID="{434DA8DE-8A61-49CF-86C3-D0FC86E44349}" presName="composite" presStyleCnt="0"/>
      <dgm:spPr/>
    </dgm:pt>
    <dgm:pt modelId="{B2D764A4-4557-43DE-821E-D2FE756C333E}" type="pres">
      <dgm:prSet presAssocID="{434DA8DE-8A61-49CF-86C3-D0FC86E44349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ttings with solid fill"/>
        </a:ext>
      </dgm:extLst>
    </dgm:pt>
    <dgm:pt modelId="{B410E958-D0AF-4472-8F6F-FA7D30A8AC69}" type="pres">
      <dgm:prSet presAssocID="{434DA8DE-8A61-49CF-86C3-D0FC86E44349}" presName="txShp" presStyleLbl="node1" presStyleIdx="2" presStyleCnt="5">
        <dgm:presLayoutVars>
          <dgm:bulletEnabled val="1"/>
        </dgm:presLayoutVars>
      </dgm:prSet>
      <dgm:spPr/>
    </dgm:pt>
    <dgm:pt modelId="{938A2BAF-7973-4D53-BBC6-26324CCE5BDD}" type="pres">
      <dgm:prSet presAssocID="{654D568C-E55E-45C3-90AB-CAAE07A5B4E4}" presName="spacing" presStyleCnt="0"/>
      <dgm:spPr/>
    </dgm:pt>
    <dgm:pt modelId="{3012F203-6D7B-4B33-82D5-86D013ABF01E}" type="pres">
      <dgm:prSet presAssocID="{66F8EB28-D948-403E-AAB7-62505D767C24}" presName="composite" presStyleCnt="0"/>
      <dgm:spPr/>
    </dgm:pt>
    <dgm:pt modelId="{E2542684-72D9-470D-89C4-393D0FDD76D2}" type="pres">
      <dgm:prSet presAssocID="{66F8EB28-D948-403E-AAB7-62505D767C24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21953E46-25F6-4AA6-AD7D-966A5D80CFC0}" type="pres">
      <dgm:prSet presAssocID="{66F8EB28-D948-403E-AAB7-62505D767C24}" presName="txShp" presStyleLbl="node1" presStyleIdx="3" presStyleCnt="5">
        <dgm:presLayoutVars>
          <dgm:bulletEnabled val="1"/>
        </dgm:presLayoutVars>
      </dgm:prSet>
      <dgm:spPr/>
    </dgm:pt>
    <dgm:pt modelId="{E8FCBDFE-B844-487C-856D-B0378FAE2E45}" type="pres">
      <dgm:prSet presAssocID="{E4E2D7F0-D69D-4A41-BFC3-DA8D016C0324}" presName="spacing" presStyleCnt="0"/>
      <dgm:spPr/>
    </dgm:pt>
    <dgm:pt modelId="{153B06DB-EBF8-48EB-BD84-88456F8FCACA}" type="pres">
      <dgm:prSet presAssocID="{43929FBD-13AF-4F06-A6E5-82C86A2EAE16}" presName="composite" presStyleCnt="0"/>
      <dgm:spPr/>
    </dgm:pt>
    <dgm:pt modelId="{4026E1BD-F894-4C26-B227-1AF9F404C056}" type="pres">
      <dgm:prSet presAssocID="{43929FBD-13AF-4F06-A6E5-82C86A2EAE16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dea with solid fill"/>
        </a:ext>
      </dgm:extLst>
    </dgm:pt>
    <dgm:pt modelId="{C8C60811-04D3-495A-8B72-80F607F04EEC}" type="pres">
      <dgm:prSet presAssocID="{43929FBD-13AF-4F06-A6E5-82C86A2EAE16}" presName="txShp" presStyleLbl="node1" presStyleIdx="4" presStyleCnt="5">
        <dgm:presLayoutVars>
          <dgm:bulletEnabled val="1"/>
        </dgm:presLayoutVars>
      </dgm:prSet>
      <dgm:spPr/>
    </dgm:pt>
  </dgm:ptLst>
  <dgm:cxnLst>
    <dgm:cxn modelId="{79973F26-868A-4AE7-BD4D-904946350209}" srcId="{556099A7-3CFD-4172-AB5C-E373F962E64E}" destId="{434DA8DE-8A61-49CF-86C3-D0FC86E44349}" srcOrd="2" destOrd="0" parTransId="{A54A7F73-0D49-430D-8563-BEA3DD15B780}" sibTransId="{654D568C-E55E-45C3-90AB-CAAE07A5B4E4}"/>
    <dgm:cxn modelId="{C2B5BA26-9B30-4693-AD11-DA82ADA17FA3}" type="presOf" srcId="{434DA8DE-8A61-49CF-86C3-D0FC86E44349}" destId="{B410E958-D0AF-4472-8F6F-FA7D30A8AC69}" srcOrd="0" destOrd="0" presId="urn:microsoft.com/office/officeart/2005/8/layout/vList3"/>
    <dgm:cxn modelId="{00D4762B-6834-4D0D-94C3-51632F6A5F3C}" srcId="{556099A7-3CFD-4172-AB5C-E373F962E64E}" destId="{D01B0588-6BFD-4919-9297-DCF1564A1E18}" srcOrd="0" destOrd="0" parTransId="{871B9FA2-CFB3-4E59-9EE1-789A81C923A3}" sibTransId="{D08F8F6F-6796-4E59-B41E-CBB22D0B6271}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BC8B5E67-D524-4294-835A-5280B06C91CE}" srcId="{556099A7-3CFD-4172-AB5C-E373F962E64E}" destId="{B95FE9E0-12EF-4A09-9582-481F2B4C2469}" srcOrd="1" destOrd="0" parTransId="{FDE8B2BF-3EEF-46D0-A30F-2C8A8B59E2BD}" sibTransId="{29E321CE-D039-4994-8EA8-8FD811E26AA1}"/>
    <dgm:cxn modelId="{F3A02948-E697-4EAC-8780-864C2BEE38CA}" srcId="{556099A7-3CFD-4172-AB5C-E373F962E64E}" destId="{43929FBD-13AF-4F06-A6E5-82C86A2EAE16}" srcOrd="4" destOrd="0" parTransId="{A751FAF2-E344-4CBF-9AAB-55DECEA54D26}" sibTransId="{3BCF2979-E4DF-4CF4-BF78-CEA775E3B72D}"/>
    <dgm:cxn modelId="{93DC3548-E338-4A08-828B-C39797E3D6D6}" type="presOf" srcId="{B95FE9E0-12EF-4A09-9582-481F2B4C2469}" destId="{0C865C98-FFFE-421A-B097-83DC54FF040C}" srcOrd="0" destOrd="0" presId="urn:microsoft.com/office/officeart/2005/8/layout/vList3"/>
    <dgm:cxn modelId="{8170516C-F538-4C60-B608-4EF90368BBD0}" type="presOf" srcId="{D01B0588-6BFD-4919-9297-DCF1564A1E18}" destId="{3C2E6599-AC19-4031-80BD-83B05090B5AD}" srcOrd="0" destOrd="0" presId="urn:microsoft.com/office/officeart/2005/8/layout/vList3"/>
    <dgm:cxn modelId="{44BB9985-125E-41ED-B4B6-0C333719BD49}" type="presOf" srcId="{43929FBD-13AF-4F06-A6E5-82C86A2EAE16}" destId="{C8C60811-04D3-495A-8B72-80F607F04EEC}" srcOrd="0" destOrd="0" presId="urn:microsoft.com/office/officeart/2005/8/layout/vList3"/>
    <dgm:cxn modelId="{EBE2CA96-AD73-417E-B767-B184838C8848}" type="presOf" srcId="{66F8EB28-D948-403E-AAB7-62505D767C24}" destId="{21953E46-25F6-4AA6-AD7D-966A5D80CFC0}" srcOrd="0" destOrd="0" presId="urn:microsoft.com/office/officeart/2005/8/layout/vList3"/>
    <dgm:cxn modelId="{21A25DA9-2717-4422-838C-945D3BFBA839}" srcId="{556099A7-3CFD-4172-AB5C-E373F962E64E}" destId="{66F8EB28-D948-403E-AAB7-62505D767C24}" srcOrd="3" destOrd="0" parTransId="{B5C61701-8096-4A50-AEE4-F2B3D5E91E08}" sibTransId="{E4E2D7F0-D69D-4A41-BFC3-DA8D016C0324}"/>
    <dgm:cxn modelId="{3D240A6F-2C5E-4B24-A016-5FEA79DDD0DB}" type="presParOf" srcId="{1F8303E9-C208-43F7-9283-B984742A4FB8}" destId="{E6471D66-B60E-4ABF-87D7-922328D2F32D}" srcOrd="0" destOrd="0" presId="urn:microsoft.com/office/officeart/2005/8/layout/vList3"/>
    <dgm:cxn modelId="{CB50E35C-FCBE-44AB-B046-FBDC42924D6F}" type="presParOf" srcId="{E6471D66-B60E-4ABF-87D7-922328D2F32D}" destId="{D653FA35-A177-4A08-B897-795BDFACA6C7}" srcOrd="0" destOrd="0" presId="urn:microsoft.com/office/officeart/2005/8/layout/vList3"/>
    <dgm:cxn modelId="{F1305836-9E91-4B43-85E6-62427588617A}" type="presParOf" srcId="{E6471D66-B60E-4ABF-87D7-922328D2F32D}" destId="{3C2E6599-AC19-4031-80BD-83B05090B5AD}" srcOrd="1" destOrd="0" presId="urn:microsoft.com/office/officeart/2005/8/layout/vList3"/>
    <dgm:cxn modelId="{E8E755B7-7381-4B19-A37C-5A3F3AFD660F}" type="presParOf" srcId="{1F8303E9-C208-43F7-9283-B984742A4FB8}" destId="{293275DD-69E2-4FC3-B610-927F7E6DA814}" srcOrd="1" destOrd="0" presId="urn:microsoft.com/office/officeart/2005/8/layout/vList3"/>
    <dgm:cxn modelId="{8170EBE6-71F9-4017-81F3-40CBDE9A474C}" type="presParOf" srcId="{1F8303E9-C208-43F7-9283-B984742A4FB8}" destId="{0F46D181-33C0-4652-90EA-61EA17A0027A}" srcOrd="2" destOrd="0" presId="urn:microsoft.com/office/officeart/2005/8/layout/vList3"/>
    <dgm:cxn modelId="{DC5EAE00-5212-436C-BB95-287086A4B9F5}" type="presParOf" srcId="{0F46D181-33C0-4652-90EA-61EA17A0027A}" destId="{7025F126-0A72-4421-822A-CD9AE3116D6A}" srcOrd="0" destOrd="0" presId="urn:microsoft.com/office/officeart/2005/8/layout/vList3"/>
    <dgm:cxn modelId="{99F5EB81-204B-4B12-8FFC-CD5AC2C73B91}" type="presParOf" srcId="{0F46D181-33C0-4652-90EA-61EA17A0027A}" destId="{0C865C98-FFFE-421A-B097-83DC54FF040C}" srcOrd="1" destOrd="0" presId="urn:microsoft.com/office/officeart/2005/8/layout/vList3"/>
    <dgm:cxn modelId="{CC23E6AF-54C0-4A11-A47E-A6B542446A5D}" type="presParOf" srcId="{1F8303E9-C208-43F7-9283-B984742A4FB8}" destId="{8D9C4218-5706-497D-8E40-0E5A72E4C4ED}" srcOrd="3" destOrd="0" presId="urn:microsoft.com/office/officeart/2005/8/layout/vList3"/>
    <dgm:cxn modelId="{A7573D99-CD22-45D4-92F7-00CAA9AE10D7}" type="presParOf" srcId="{1F8303E9-C208-43F7-9283-B984742A4FB8}" destId="{8264FB4D-FDD6-46B8-B9BA-9403500294DE}" srcOrd="4" destOrd="0" presId="urn:microsoft.com/office/officeart/2005/8/layout/vList3"/>
    <dgm:cxn modelId="{FE8BD788-D095-49A7-B6CB-B102089E59DD}" type="presParOf" srcId="{8264FB4D-FDD6-46B8-B9BA-9403500294DE}" destId="{B2D764A4-4557-43DE-821E-D2FE756C333E}" srcOrd="0" destOrd="0" presId="urn:microsoft.com/office/officeart/2005/8/layout/vList3"/>
    <dgm:cxn modelId="{6C80C969-3423-4FB8-B92B-B88A05EE71A4}" type="presParOf" srcId="{8264FB4D-FDD6-46B8-B9BA-9403500294DE}" destId="{B410E958-D0AF-4472-8F6F-FA7D30A8AC69}" srcOrd="1" destOrd="0" presId="urn:microsoft.com/office/officeart/2005/8/layout/vList3"/>
    <dgm:cxn modelId="{8C007C70-A31C-417D-AEC5-0E40AD0D996E}" type="presParOf" srcId="{1F8303E9-C208-43F7-9283-B984742A4FB8}" destId="{938A2BAF-7973-4D53-BBC6-26324CCE5BDD}" srcOrd="5" destOrd="0" presId="urn:microsoft.com/office/officeart/2005/8/layout/vList3"/>
    <dgm:cxn modelId="{BFA4F092-C783-43DF-A9CB-FA17D83CCF4C}" type="presParOf" srcId="{1F8303E9-C208-43F7-9283-B984742A4FB8}" destId="{3012F203-6D7B-4B33-82D5-86D013ABF01E}" srcOrd="6" destOrd="0" presId="urn:microsoft.com/office/officeart/2005/8/layout/vList3"/>
    <dgm:cxn modelId="{5DB775BB-6474-487C-A22C-F22036A43D9F}" type="presParOf" srcId="{3012F203-6D7B-4B33-82D5-86D013ABF01E}" destId="{E2542684-72D9-470D-89C4-393D0FDD76D2}" srcOrd="0" destOrd="0" presId="urn:microsoft.com/office/officeart/2005/8/layout/vList3"/>
    <dgm:cxn modelId="{52405A7C-5B94-44D8-A356-DC84DC884657}" type="presParOf" srcId="{3012F203-6D7B-4B33-82D5-86D013ABF01E}" destId="{21953E46-25F6-4AA6-AD7D-966A5D80CFC0}" srcOrd="1" destOrd="0" presId="urn:microsoft.com/office/officeart/2005/8/layout/vList3"/>
    <dgm:cxn modelId="{936DF593-87DA-4E60-9EAF-3E14F7D4C919}" type="presParOf" srcId="{1F8303E9-C208-43F7-9283-B984742A4FB8}" destId="{E8FCBDFE-B844-487C-856D-B0378FAE2E45}" srcOrd="7" destOrd="0" presId="urn:microsoft.com/office/officeart/2005/8/layout/vList3"/>
    <dgm:cxn modelId="{66A18537-3A4C-4E33-8E36-8E5F39793BC8}" type="presParOf" srcId="{1F8303E9-C208-43F7-9283-B984742A4FB8}" destId="{153B06DB-EBF8-48EB-BD84-88456F8FCACA}" srcOrd="8" destOrd="0" presId="urn:microsoft.com/office/officeart/2005/8/layout/vList3"/>
    <dgm:cxn modelId="{F42F7A06-1255-4624-B08B-CA9061B0B183}" type="presParOf" srcId="{153B06DB-EBF8-48EB-BD84-88456F8FCACA}" destId="{4026E1BD-F894-4C26-B227-1AF9F404C056}" srcOrd="0" destOrd="0" presId="urn:microsoft.com/office/officeart/2005/8/layout/vList3"/>
    <dgm:cxn modelId="{DDB7C4B7-0534-4CA3-A4AD-8CAA484EFDFE}" type="presParOf" srcId="{153B06DB-EBF8-48EB-BD84-88456F8FCACA}" destId="{C8C60811-04D3-495A-8B72-80F607F04E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01B0588-6BFD-4919-9297-DCF1564A1E18}">
      <dgm:prSet/>
      <dgm:spPr/>
      <dgm:t>
        <a:bodyPr/>
        <a:lstStyle/>
        <a:p>
          <a:pPr algn="l"/>
          <a:r>
            <a:rPr lang="pt-BR" dirty="0"/>
            <a:t>Integração</a:t>
          </a:r>
        </a:p>
      </dgm:t>
    </dgm:pt>
    <dgm:pt modelId="{871B9FA2-CFB3-4E59-9EE1-789A81C923A3}" type="parTrans" cxnId="{00D4762B-6834-4D0D-94C3-51632F6A5F3C}">
      <dgm:prSet/>
      <dgm:spPr/>
      <dgm:t>
        <a:bodyPr/>
        <a:lstStyle/>
        <a:p>
          <a:endParaRPr lang="pt-BR"/>
        </a:p>
      </dgm:t>
    </dgm:pt>
    <dgm:pt modelId="{D08F8F6F-6796-4E59-B41E-CBB22D0B6271}" type="sibTrans" cxnId="{00D4762B-6834-4D0D-94C3-51632F6A5F3C}">
      <dgm:prSet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 dirty="0"/>
            <a:t>Planos de Contas diferentes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Qualidade dos dados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 dirty="0"/>
            <a:t>Mudanças constantes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B95FE9E0-12EF-4A09-9582-481F2B4C2469}">
      <dgm:prSet/>
      <dgm:spPr/>
      <dgm:t>
        <a:bodyPr/>
        <a:lstStyle/>
        <a:p>
          <a:pPr algn="l"/>
          <a:r>
            <a:rPr lang="pt-BR" dirty="0"/>
            <a:t>Diversos </a:t>
          </a:r>
          <a:r>
            <a:rPr lang="pt-BR" dirty="0" err="1"/>
            <a:t>ERPs</a:t>
          </a:r>
          <a:endParaRPr lang="pt-BR" dirty="0"/>
        </a:p>
      </dgm:t>
    </dgm:pt>
    <dgm:pt modelId="{29E321CE-D039-4994-8EA8-8FD811E26AA1}" type="sibTrans" cxnId="{BC8B5E67-D524-4294-835A-5280B06C91CE}">
      <dgm:prSet/>
      <dgm:spPr/>
      <dgm:t>
        <a:bodyPr/>
        <a:lstStyle/>
        <a:p>
          <a:endParaRPr lang="pt-BR"/>
        </a:p>
      </dgm:t>
    </dgm:pt>
    <dgm:pt modelId="{FDE8B2BF-3EEF-46D0-A30F-2C8A8B59E2BD}" type="parTrans" cxnId="{BC8B5E67-D524-4294-835A-5280B06C91CE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E6471D66-B60E-4ABF-87D7-922328D2F32D}" type="pres">
      <dgm:prSet presAssocID="{D01B0588-6BFD-4919-9297-DCF1564A1E18}" presName="composite" presStyleCnt="0"/>
      <dgm:spPr/>
    </dgm:pt>
    <dgm:pt modelId="{D653FA35-A177-4A08-B897-795BDFACA6C7}" type="pres">
      <dgm:prSet presAssocID="{D01B0588-6BFD-4919-9297-DCF1564A1E1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3C2E6599-AC19-4031-80BD-83B05090B5AD}" type="pres">
      <dgm:prSet presAssocID="{D01B0588-6BFD-4919-9297-DCF1564A1E18}" presName="txShp" presStyleLbl="node1" presStyleIdx="0" presStyleCnt="1">
        <dgm:presLayoutVars>
          <dgm:bulletEnabled val="1"/>
        </dgm:presLayoutVars>
      </dgm:prSet>
      <dgm:spPr/>
    </dgm:pt>
  </dgm:ptLst>
  <dgm:cxnLst>
    <dgm:cxn modelId="{79973F26-868A-4AE7-BD4D-904946350209}" srcId="{D01B0588-6BFD-4919-9297-DCF1564A1E18}" destId="{434DA8DE-8A61-49CF-86C3-D0FC86E44349}" srcOrd="1" destOrd="0" parTransId="{A54A7F73-0D49-430D-8563-BEA3DD15B780}" sibTransId="{654D568C-E55E-45C3-90AB-CAAE07A5B4E4}"/>
    <dgm:cxn modelId="{00D4762B-6834-4D0D-94C3-51632F6A5F3C}" srcId="{556099A7-3CFD-4172-AB5C-E373F962E64E}" destId="{D01B0588-6BFD-4919-9297-DCF1564A1E18}" srcOrd="0" destOrd="0" parTransId="{871B9FA2-CFB3-4E59-9EE1-789A81C923A3}" sibTransId="{D08F8F6F-6796-4E59-B41E-CBB22D0B6271}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A1D15143-EBF7-4497-B2CC-14CC649E6CC8}" type="presOf" srcId="{43929FBD-13AF-4F06-A6E5-82C86A2EAE16}" destId="{3C2E6599-AC19-4031-80BD-83B05090B5AD}" srcOrd="0" destOrd="4" presId="urn:microsoft.com/office/officeart/2005/8/layout/vList3"/>
    <dgm:cxn modelId="{BC8B5E67-D524-4294-835A-5280B06C91CE}" srcId="{D01B0588-6BFD-4919-9297-DCF1564A1E18}" destId="{B95FE9E0-12EF-4A09-9582-481F2B4C2469}" srcOrd="0" destOrd="0" parTransId="{FDE8B2BF-3EEF-46D0-A30F-2C8A8B59E2BD}" sibTransId="{29E321CE-D039-4994-8EA8-8FD811E26AA1}"/>
    <dgm:cxn modelId="{F3A02948-E697-4EAC-8780-864C2BEE38CA}" srcId="{D01B0588-6BFD-4919-9297-DCF1564A1E18}" destId="{43929FBD-13AF-4F06-A6E5-82C86A2EAE16}" srcOrd="3" destOrd="0" parTransId="{A751FAF2-E344-4CBF-9AAB-55DECEA54D26}" sibTransId="{3BCF2979-E4DF-4CF4-BF78-CEA775E3B72D}"/>
    <dgm:cxn modelId="{8170516C-F538-4C60-B608-4EF90368BBD0}" type="presOf" srcId="{D01B0588-6BFD-4919-9297-DCF1564A1E18}" destId="{3C2E6599-AC19-4031-80BD-83B05090B5AD}" srcOrd="0" destOrd="0" presId="urn:microsoft.com/office/officeart/2005/8/layout/vList3"/>
    <dgm:cxn modelId="{21A25DA9-2717-4422-838C-945D3BFBA839}" srcId="{D01B0588-6BFD-4919-9297-DCF1564A1E18}" destId="{66F8EB28-D948-403E-AAB7-62505D767C24}" srcOrd="2" destOrd="0" parTransId="{B5C61701-8096-4A50-AEE4-F2B3D5E91E08}" sibTransId="{E4E2D7F0-D69D-4A41-BFC3-DA8D016C0324}"/>
    <dgm:cxn modelId="{975F44AA-EACF-44A1-B393-BC2454148118}" type="presOf" srcId="{434DA8DE-8A61-49CF-86C3-D0FC86E44349}" destId="{3C2E6599-AC19-4031-80BD-83B05090B5AD}" srcOrd="0" destOrd="2" presId="urn:microsoft.com/office/officeart/2005/8/layout/vList3"/>
    <dgm:cxn modelId="{D830F3CD-5324-4D3F-918D-F3C4DE400024}" type="presOf" srcId="{B95FE9E0-12EF-4A09-9582-481F2B4C2469}" destId="{3C2E6599-AC19-4031-80BD-83B05090B5AD}" srcOrd="0" destOrd="1" presId="urn:microsoft.com/office/officeart/2005/8/layout/vList3"/>
    <dgm:cxn modelId="{ED56D2EF-DEFF-4929-A3BB-1B35500A78AC}" type="presOf" srcId="{66F8EB28-D948-403E-AAB7-62505D767C24}" destId="{3C2E6599-AC19-4031-80BD-83B05090B5AD}" srcOrd="0" destOrd="3" presId="urn:microsoft.com/office/officeart/2005/8/layout/vList3"/>
    <dgm:cxn modelId="{3D240A6F-2C5E-4B24-A016-5FEA79DDD0DB}" type="presParOf" srcId="{1F8303E9-C208-43F7-9283-B984742A4FB8}" destId="{E6471D66-B60E-4ABF-87D7-922328D2F32D}" srcOrd="0" destOrd="0" presId="urn:microsoft.com/office/officeart/2005/8/layout/vList3"/>
    <dgm:cxn modelId="{CB50E35C-FCBE-44AB-B046-FBDC42924D6F}" type="presParOf" srcId="{E6471D66-B60E-4ABF-87D7-922328D2F32D}" destId="{D653FA35-A177-4A08-B897-795BDFACA6C7}" srcOrd="0" destOrd="0" presId="urn:microsoft.com/office/officeart/2005/8/layout/vList3"/>
    <dgm:cxn modelId="{F1305836-9E91-4B43-85E6-62427588617A}" type="presParOf" srcId="{E6471D66-B60E-4ABF-87D7-922328D2F32D}" destId="{3C2E6599-AC19-4031-80BD-83B05090B5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01B0588-6BFD-4919-9297-DCF1564A1E18}">
      <dgm:prSet/>
      <dgm:spPr/>
      <dgm:t>
        <a:bodyPr/>
        <a:lstStyle/>
        <a:p>
          <a:pPr algn="l"/>
          <a:r>
            <a:rPr lang="pt-BR" dirty="0"/>
            <a:t>Integração</a:t>
          </a:r>
        </a:p>
      </dgm:t>
    </dgm:pt>
    <dgm:pt modelId="{871B9FA2-CFB3-4E59-9EE1-789A81C923A3}" type="parTrans" cxnId="{00D4762B-6834-4D0D-94C3-51632F6A5F3C}">
      <dgm:prSet/>
      <dgm:spPr/>
      <dgm:t>
        <a:bodyPr/>
        <a:lstStyle/>
        <a:p>
          <a:endParaRPr lang="pt-BR"/>
        </a:p>
      </dgm:t>
    </dgm:pt>
    <dgm:pt modelId="{D08F8F6F-6796-4E59-B41E-CBB22D0B6271}" type="sibTrans" cxnId="{00D4762B-6834-4D0D-94C3-51632F6A5F3C}">
      <dgm:prSet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 dirty="0"/>
            <a:t>Conectores flexíveis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Múltiplos mapeamentos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 dirty="0"/>
            <a:t>Interface ágil e intuitiva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B95FE9E0-12EF-4A09-9582-481F2B4C2469}">
      <dgm:prSet/>
      <dgm:spPr/>
      <dgm:t>
        <a:bodyPr/>
        <a:lstStyle/>
        <a:p>
          <a:pPr algn="l"/>
          <a:r>
            <a:rPr lang="pt-BR" dirty="0"/>
            <a:t>Plataforma Única</a:t>
          </a:r>
        </a:p>
      </dgm:t>
    </dgm:pt>
    <dgm:pt modelId="{29E321CE-D039-4994-8EA8-8FD811E26AA1}" type="sibTrans" cxnId="{BC8B5E67-D524-4294-835A-5280B06C91CE}">
      <dgm:prSet/>
      <dgm:spPr/>
      <dgm:t>
        <a:bodyPr/>
        <a:lstStyle/>
        <a:p>
          <a:endParaRPr lang="pt-BR"/>
        </a:p>
      </dgm:t>
    </dgm:pt>
    <dgm:pt modelId="{FDE8B2BF-3EEF-46D0-A30F-2C8A8B59E2BD}" type="parTrans" cxnId="{BC8B5E67-D524-4294-835A-5280B06C91CE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E6471D66-B60E-4ABF-87D7-922328D2F32D}" type="pres">
      <dgm:prSet presAssocID="{D01B0588-6BFD-4919-9297-DCF1564A1E18}" presName="composite" presStyleCnt="0"/>
      <dgm:spPr/>
    </dgm:pt>
    <dgm:pt modelId="{D653FA35-A177-4A08-B897-795BDFACA6C7}" type="pres">
      <dgm:prSet presAssocID="{D01B0588-6BFD-4919-9297-DCF1564A1E1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3C2E6599-AC19-4031-80BD-83B05090B5AD}" type="pres">
      <dgm:prSet presAssocID="{D01B0588-6BFD-4919-9297-DCF1564A1E18}" presName="txShp" presStyleLbl="node1" presStyleIdx="0" presStyleCnt="1">
        <dgm:presLayoutVars>
          <dgm:bulletEnabled val="1"/>
        </dgm:presLayoutVars>
      </dgm:prSet>
      <dgm:spPr/>
    </dgm:pt>
  </dgm:ptLst>
  <dgm:cxnLst>
    <dgm:cxn modelId="{79973F26-868A-4AE7-BD4D-904946350209}" srcId="{D01B0588-6BFD-4919-9297-DCF1564A1E18}" destId="{434DA8DE-8A61-49CF-86C3-D0FC86E44349}" srcOrd="1" destOrd="0" parTransId="{A54A7F73-0D49-430D-8563-BEA3DD15B780}" sibTransId="{654D568C-E55E-45C3-90AB-CAAE07A5B4E4}"/>
    <dgm:cxn modelId="{00D4762B-6834-4D0D-94C3-51632F6A5F3C}" srcId="{556099A7-3CFD-4172-AB5C-E373F962E64E}" destId="{D01B0588-6BFD-4919-9297-DCF1564A1E18}" srcOrd="0" destOrd="0" parTransId="{871B9FA2-CFB3-4E59-9EE1-789A81C923A3}" sibTransId="{D08F8F6F-6796-4E59-B41E-CBB22D0B6271}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A1D15143-EBF7-4497-B2CC-14CC649E6CC8}" type="presOf" srcId="{43929FBD-13AF-4F06-A6E5-82C86A2EAE16}" destId="{3C2E6599-AC19-4031-80BD-83B05090B5AD}" srcOrd="0" destOrd="4" presId="urn:microsoft.com/office/officeart/2005/8/layout/vList3"/>
    <dgm:cxn modelId="{BC8B5E67-D524-4294-835A-5280B06C91CE}" srcId="{D01B0588-6BFD-4919-9297-DCF1564A1E18}" destId="{B95FE9E0-12EF-4A09-9582-481F2B4C2469}" srcOrd="0" destOrd="0" parTransId="{FDE8B2BF-3EEF-46D0-A30F-2C8A8B59E2BD}" sibTransId="{29E321CE-D039-4994-8EA8-8FD811E26AA1}"/>
    <dgm:cxn modelId="{F3A02948-E697-4EAC-8780-864C2BEE38CA}" srcId="{D01B0588-6BFD-4919-9297-DCF1564A1E18}" destId="{43929FBD-13AF-4F06-A6E5-82C86A2EAE16}" srcOrd="3" destOrd="0" parTransId="{A751FAF2-E344-4CBF-9AAB-55DECEA54D26}" sibTransId="{3BCF2979-E4DF-4CF4-BF78-CEA775E3B72D}"/>
    <dgm:cxn modelId="{8170516C-F538-4C60-B608-4EF90368BBD0}" type="presOf" srcId="{D01B0588-6BFD-4919-9297-DCF1564A1E18}" destId="{3C2E6599-AC19-4031-80BD-83B05090B5AD}" srcOrd="0" destOrd="0" presId="urn:microsoft.com/office/officeart/2005/8/layout/vList3"/>
    <dgm:cxn modelId="{21A25DA9-2717-4422-838C-945D3BFBA839}" srcId="{D01B0588-6BFD-4919-9297-DCF1564A1E18}" destId="{66F8EB28-D948-403E-AAB7-62505D767C24}" srcOrd="2" destOrd="0" parTransId="{B5C61701-8096-4A50-AEE4-F2B3D5E91E08}" sibTransId="{E4E2D7F0-D69D-4A41-BFC3-DA8D016C0324}"/>
    <dgm:cxn modelId="{975F44AA-EACF-44A1-B393-BC2454148118}" type="presOf" srcId="{434DA8DE-8A61-49CF-86C3-D0FC86E44349}" destId="{3C2E6599-AC19-4031-80BD-83B05090B5AD}" srcOrd="0" destOrd="2" presId="urn:microsoft.com/office/officeart/2005/8/layout/vList3"/>
    <dgm:cxn modelId="{D830F3CD-5324-4D3F-918D-F3C4DE400024}" type="presOf" srcId="{B95FE9E0-12EF-4A09-9582-481F2B4C2469}" destId="{3C2E6599-AC19-4031-80BD-83B05090B5AD}" srcOrd="0" destOrd="1" presId="urn:microsoft.com/office/officeart/2005/8/layout/vList3"/>
    <dgm:cxn modelId="{ED56D2EF-DEFF-4929-A3BB-1B35500A78AC}" type="presOf" srcId="{66F8EB28-D948-403E-AAB7-62505D767C24}" destId="{3C2E6599-AC19-4031-80BD-83B05090B5AD}" srcOrd="0" destOrd="3" presId="urn:microsoft.com/office/officeart/2005/8/layout/vList3"/>
    <dgm:cxn modelId="{3D240A6F-2C5E-4B24-A016-5FEA79DDD0DB}" type="presParOf" srcId="{1F8303E9-C208-43F7-9283-B984742A4FB8}" destId="{E6471D66-B60E-4ABF-87D7-922328D2F32D}" srcOrd="0" destOrd="0" presId="urn:microsoft.com/office/officeart/2005/8/layout/vList3"/>
    <dgm:cxn modelId="{CB50E35C-FCBE-44AB-B046-FBDC42924D6F}" type="presParOf" srcId="{E6471D66-B60E-4ABF-87D7-922328D2F32D}" destId="{D653FA35-A177-4A08-B897-795BDFACA6C7}" srcOrd="0" destOrd="0" presId="urn:microsoft.com/office/officeart/2005/8/layout/vList3"/>
    <dgm:cxn modelId="{F1305836-9E91-4B43-85E6-62427588617A}" type="presParOf" srcId="{E6471D66-B60E-4ABF-87D7-922328D2F32D}" destId="{3C2E6599-AC19-4031-80BD-83B05090B5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B95FE9E0-12EF-4A09-9582-481F2B4C2469}">
      <dgm:prSet/>
      <dgm:spPr/>
      <dgm:t>
        <a:bodyPr/>
        <a:lstStyle/>
        <a:p>
          <a:pPr algn="l"/>
          <a:r>
            <a:rPr lang="pt-BR" dirty="0"/>
            <a:t>Preparação e tratamento dos dados</a:t>
          </a:r>
        </a:p>
      </dgm:t>
    </dgm:pt>
    <dgm:pt modelId="{FDE8B2BF-3EEF-46D0-A30F-2C8A8B59E2BD}" type="parTrans" cxnId="{BC8B5E67-D524-4294-835A-5280B06C91CE}">
      <dgm:prSet/>
      <dgm:spPr/>
      <dgm:t>
        <a:bodyPr/>
        <a:lstStyle/>
        <a:p>
          <a:endParaRPr lang="pt-BR"/>
        </a:p>
      </dgm:t>
    </dgm:pt>
    <dgm:pt modelId="{29E321CE-D039-4994-8EA8-8FD811E26AA1}" type="sibTrans" cxnId="{BC8B5E67-D524-4294-835A-5280B06C91CE}">
      <dgm:prSet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 dirty="0"/>
            <a:t>Durante a carga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Depois da carga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 dirty="0"/>
            <a:t>Ajustes manuais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0F46D181-33C0-4652-90EA-61EA17A0027A}" type="pres">
      <dgm:prSet presAssocID="{B95FE9E0-12EF-4A09-9582-481F2B4C2469}" presName="composite" presStyleCnt="0"/>
      <dgm:spPr/>
    </dgm:pt>
    <dgm:pt modelId="{7025F126-0A72-4421-822A-CD9AE3116D6A}" type="pres">
      <dgm:prSet presAssocID="{B95FE9E0-12EF-4A09-9582-481F2B4C246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0C865C98-FFFE-421A-B097-83DC54FF040C}" type="pres">
      <dgm:prSet presAssocID="{B95FE9E0-12EF-4A09-9582-481F2B4C2469}" presName="txShp" presStyleLbl="node1" presStyleIdx="0" presStyleCnt="1">
        <dgm:presLayoutVars>
          <dgm:bulletEnabled val="1"/>
        </dgm:presLayoutVars>
      </dgm:prSet>
      <dgm:spPr/>
    </dgm:pt>
  </dgm:ptLst>
  <dgm:cxnLst>
    <dgm:cxn modelId="{79973F26-868A-4AE7-BD4D-904946350209}" srcId="{B95FE9E0-12EF-4A09-9582-481F2B4C2469}" destId="{434DA8DE-8A61-49CF-86C3-D0FC86E44349}" srcOrd="0" destOrd="0" parTransId="{A54A7F73-0D49-430D-8563-BEA3DD15B780}" sibTransId="{654D568C-E55E-45C3-90AB-CAAE07A5B4E4}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BC8B5E67-D524-4294-835A-5280B06C91CE}" srcId="{556099A7-3CFD-4172-AB5C-E373F962E64E}" destId="{B95FE9E0-12EF-4A09-9582-481F2B4C2469}" srcOrd="0" destOrd="0" parTransId="{FDE8B2BF-3EEF-46D0-A30F-2C8A8B59E2BD}" sibTransId="{29E321CE-D039-4994-8EA8-8FD811E26AA1}"/>
    <dgm:cxn modelId="{F3A02948-E697-4EAC-8780-864C2BEE38CA}" srcId="{B95FE9E0-12EF-4A09-9582-481F2B4C2469}" destId="{43929FBD-13AF-4F06-A6E5-82C86A2EAE16}" srcOrd="2" destOrd="0" parTransId="{A751FAF2-E344-4CBF-9AAB-55DECEA54D26}" sibTransId="{3BCF2979-E4DF-4CF4-BF78-CEA775E3B72D}"/>
    <dgm:cxn modelId="{93DC3548-E338-4A08-828B-C39797E3D6D6}" type="presOf" srcId="{B95FE9E0-12EF-4A09-9582-481F2B4C2469}" destId="{0C865C98-FFFE-421A-B097-83DC54FF040C}" srcOrd="0" destOrd="0" presId="urn:microsoft.com/office/officeart/2005/8/layout/vList3"/>
    <dgm:cxn modelId="{3790B86D-2E61-4CD2-9380-B68011D2B32D}" type="presOf" srcId="{434DA8DE-8A61-49CF-86C3-D0FC86E44349}" destId="{0C865C98-FFFE-421A-B097-83DC54FF040C}" srcOrd="0" destOrd="1" presId="urn:microsoft.com/office/officeart/2005/8/layout/vList3"/>
    <dgm:cxn modelId="{6FD38470-B3F3-45B6-8939-67E1024E10EB}" type="presOf" srcId="{43929FBD-13AF-4F06-A6E5-82C86A2EAE16}" destId="{0C865C98-FFFE-421A-B097-83DC54FF040C}" srcOrd="0" destOrd="3" presId="urn:microsoft.com/office/officeart/2005/8/layout/vList3"/>
    <dgm:cxn modelId="{21A25DA9-2717-4422-838C-945D3BFBA839}" srcId="{B95FE9E0-12EF-4A09-9582-481F2B4C2469}" destId="{66F8EB28-D948-403E-AAB7-62505D767C24}" srcOrd="1" destOrd="0" parTransId="{B5C61701-8096-4A50-AEE4-F2B3D5E91E08}" sibTransId="{E4E2D7F0-D69D-4A41-BFC3-DA8D016C0324}"/>
    <dgm:cxn modelId="{291091CB-B25A-476F-AE7A-54AA95795DBA}" type="presOf" srcId="{66F8EB28-D948-403E-AAB7-62505D767C24}" destId="{0C865C98-FFFE-421A-B097-83DC54FF040C}" srcOrd="0" destOrd="2" presId="urn:microsoft.com/office/officeart/2005/8/layout/vList3"/>
    <dgm:cxn modelId="{8170EBE6-71F9-4017-81F3-40CBDE9A474C}" type="presParOf" srcId="{1F8303E9-C208-43F7-9283-B984742A4FB8}" destId="{0F46D181-33C0-4652-90EA-61EA17A0027A}" srcOrd="0" destOrd="0" presId="urn:microsoft.com/office/officeart/2005/8/layout/vList3"/>
    <dgm:cxn modelId="{DC5EAE00-5212-436C-BB95-287086A4B9F5}" type="presParOf" srcId="{0F46D181-33C0-4652-90EA-61EA17A0027A}" destId="{7025F126-0A72-4421-822A-CD9AE3116D6A}" srcOrd="0" destOrd="0" presId="urn:microsoft.com/office/officeart/2005/8/layout/vList3"/>
    <dgm:cxn modelId="{99F5EB81-204B-4B12-8FFC-CD5AC2C73B91}" type="presParOf" srcId="{0F46D181-33C0-4652-90EA-61EA17A0027A}" destId="{0C865C98-FFFE-421A-B097-83DC54FF04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B95FE9E0-12EF-4A09-9582-481F2B4C2469}">
      <dgm:prSet/>
      <dgm:spPr/>
      <dgm:t>
        <a:bodyPr/>
        <a:lstStyle/>
        <a:p>
          <a:pPr algn="l"/>
          <a:r>
            <a:rPr lang="pt-BR" dirty="0"/>
            <a:t>Preparação e tratamento dos dados</a:t>
          </a:r>
        </a:p>
      </dgm:t>
    </dgm:pt>
    <dgm:pt modelId="{FDE8B2BF-3EEF-46D0-A30F-2C8A8B59E2BD}" type="parTrans" cxnId="{BC8B5E67-D524-4294-835A-5280B06C91CE}">
      <dgm:prSet/>
      <dgm:spPr/>
      <dgm:t>
        <a:bodyPr/>
        <a:lstStyle/>
        <a:p>
          <a:endParaRPr lang="pt-BR"/>
        </a:p>
      </dgm:t>
    </dgm:pt>
    <dgm:pt modelId="{29E321CE-D039-4994-8EA8-8FD811E26AA1}" type="sibTrans" cxnId="{BC8B5E67-D524-4294-835A-5280B06C91CE}">
      <dgm:prSet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 dirty="0"/>
            <a:t>Workflow para automação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Fórmulas flexíveis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 dirty="0"/>
            <a:t>Interfaces web e Excel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0F46D181-33C0-4652-90EA-61EA17A0027A}" type="pres">
      <dgm:prSet presAssocID="{B95FE9E0-12EF-4A09-9582-481F2B4C2469}" presName="composite" presStyleCnt="0"/>
      <dgm:spPr/>
    </dgm:pt>
    <dgm:pt modelId="{7025F126-0A72-4421-822A-CD9AE3116D6A}" type="pres">
      <dgm:prSet presAssocID="{B95FE9E0-12EF-4A09-9582-481F2B4C246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0C865C98-FFFE-421A-B097-83DC54FF040C}" type="pres">
      <dgm:prSet presAssocID="{B95FE9E0-12EF-4A09-9582-481F2B4C2469}" presName="txShp" presStyleLbl="node1" presStyleIdx="0" presStyleCnt="1">
        <dgm:presLayoutVars>
          <dgm:bulletEnabled val="1"/>
        </dgm:presLayoutVars>
      </dgm:prSet>
      <dgm:spPr/>
    </dgm:pt>
  </dgm:ptLst>
  <dgm:cxnLst>
    <dgm:cxn modelId="{79973F26-868A-4AE7-BD4D-904946350209}" srcId="{B95FE9E0-12EF-4A09-9582-481F2B4C2469}" destId="{434DA8DE-8A61-49CF-86C3-D0FC86E44349}" srcOrd="0" destOrd="0" parTransId="{A54A7F73-0D49-430D-8563-BEA3DD15B780}" sibTransId="{654D568C-E55E-45C3-90AB-CAAE07A5B4E4}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BC8B5E67-D524-4294-835A-5280B06C91CE}" srcId="{556099A7-3CFD-4172-AB5C-E373F962E64E}" destId="{B95FE9E0-12EF-4A09-9582-481F2B4C2469}" srcOrd="0" destOrd="0" parTransId="{FDE8B2BF-3EEF-46D0-A30F-2C8A8B59E2BD}" sibTransId="{29E321CE-D039-4994-8EA8-8FD811E26AA1}"/>
    <dgm:cxn modelId="{F3A02948-E697-4EAC-8780-864C2BEE38CA}" srcId="{B95FE9E0-12EF-4A09-9582-481F2B4C2469}" destId="{43929FBD-13AF-4F06-A6E5-82C86A2EAE16}" srcOrd="2" destOrd="0" parTransId="{A751FAF2-E344-4CBF-9AAB-55DECEA54D26}" sibTransId="{3BCF2979-E4DF-4CF4-BF78-CEA775E3B72D}"/>
    <dgm:cxn modelId="{93DC3548-E338-4A08-828B-C39797E3D6D6}" type="presOf" srcId="{B95FE9E0-12EF-4A09-9582-481F2B4C2469}" destId="{0C865C98-FFFE-421A-B097-83DC54FF040C}" srcOrd="0" destOrd="0" presId="urn:microsoft.com/office/officeart/2005/8/layout/vList3"/>
    <dgm:cxn modelId="{3790B86D-2E61-4CD2-9380-B68011D2B32D}" type="presOf" srcId="{434DA8DE-8A61-49CF-86C3-D0FC86E44349}" destId="{0C865C98-FFFE-421A-B097-83DC54FF040C}" srcOrd="0" destOrd="1" presId="urn:microsoft.com/office/officeart/2005/8/layout/vList3"/>
    <dgm:cxn modelId="{6FD38470-B3F3-45B6-8939-67E1024E10EB}" type="presOf" srcId="{43929FBD-13AF-4F06-A6E5-82C86A2EAE16}" destId="{0C865C98-FFFE-421A-B097-83DC54FF040C}" srcOrd="0" destOrd="3" presId="urn:microsoft.com/office/officeart/2005/8/layout/vList3"/>
    <dgm:cxn modelId="{21A25DA9-2717-4422-838C-945D3BFBA839}" srcId="{B95FE9E0-12EF-4A09-9582-481F2B4C2469}" destId="{66F8EB28-D948-403E-AAB7-62505D767C24}" srcOrd="1" destOrd="0" parTransId="{B5C61701-8096-4A50-AEE4-F2B3D5E91E08}" sibTransId="{E4E2D7F0-D69D-4A41-BFC3-DA8D016C0324}"/>
    <dgm:cxn modelId="{291091CB-B25A-476F-AE7A-54AA95795DBA}" type="presOf" srcId="{66F8EB28-D948-403E-AAB7-62505D767C24}" destId="{0C865C98-FFFE-421A-B097-83DC54FF040C}" srcOrd="0" destOrd="2" presId="urn:microsoft.com/office/officeart/2005/8/layout/vList3"/>
    <dgm:cxn modelId="{8170EBE6-71F9-4017-81F3-40CBDE9A474C}" type="presParOf" srcId="{1F8303E9-C208-43F7-9283-B984742A4FB8}" destId="{0F46D181-33C0-4652-90EA-61EA17A0027A}" srcOrd="0" destOrd="0" presId="urn:microsoft.com/office/officeart/2005/8/layout/vList3"/>
    <dgm:cxn modelId="{DC5EAE00-5212-436C-BB95-287086A4B9F5}" type="presParOf" srcId="{0F46D181-33C0-4652-90EA-61EA17A0027A}" destId="{7025F126-0A72-4421-822A-CD9AE3116D6A}" srcOrd="0" destOrd="0" presId="urn:microsoft.com/office/officeart/2005/8/layout/vList3"/>
    <dgm:cxn modelId="{99F5EB81-204B-4B12-8FFC-CD5AC2C73B91}" type="presParOf" srcId="{0F46D181-33C0-4652-90EA-61EA17A0027A}" destId="{0C865C98-FFFE-421A-B097-83DC54FF04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 dirty="0"/>
            <a:t>Preparação dos demonstrativos e notas explicativas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Ajustes regulatórios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3B8211AF-33D0-4540-B505-4CF343214731}">
      <dgm:prSet/>
      <dgm:spPr/>
      <dgm:t>
        <a:bodyPr/>
        <a:lstStyle/>
        <a:p>
          <a:pPr algn="l"/>
          <a:r>
            <a:rPr lang="pt-BR" dirty="0"/>
            <a:t>Ajustes cosméticos</a:t>
          </a:r>
        </a:p>
      </dgm:t>
    </dgm:pt>
    <dgm:pt modelId="{4ED98940-C2B5-42E9-882F-1CFFED4E3048}" type="parTrans" cxnId="{19E6ACF5-EC74-43DE-B447-A56E40194369}">
      <dgm:prSet/>
      <dgm:spPr/>
      <dgm:t>
        <a:bodyPr/>
        <a:lstStyle/>
        <a:p>
          <a:endParaRPr lang="pt-BR"/>
        </a:p>
      </dgm:t>
    </dgm:pt>
    <dgm:pt modelId="{ED2AB057-766D-4F31-A551-97342E929F97}" type="sibTrans" cxnId="{19E6ACF5-EC74-43DE-B447-A56E40194369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8264FB4D-FDD6-46B8-B9BA-9403500294DE}" type="pres">
      <dgm:prSet presAssocID="{434DA8DE-8A61-49CF-86C3-D0FC86E44349}" presName="composite" presStyleCnt="0"/>
      <dgm:spPr/>
    </dgm:pt>
    <dgm:pt modelId="{B2D764A4-4557-43DE-821E-D2FE756C333E}" type="pres">
      <dgm:prSet presAssocID="{434DA8DE-8A61-49CF-86C3-D0FC86E4434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ttings with solid fill"/>
        </a:ext>
      </dgm:extLst>
    </dgm:pt>
    <dgm:pt modelId="{B410E958-D0AF-4472-8F6F-FA7D30A8AC69}" type="pres">
      <dgm:prSet presAssocID="{434DA8DE-8A61-49CF-86C3-D0FC86E44349}" presName="txShp" presStyleLbl="node1" presStyleIdx="0" presStyleCnt="1">
        <dgm:presLayoutVars>
          <dgm:bulletEnabled val="1"/>
        </dgm:presLayoutVars>
      </dgm:prSet>
      <dgm:spPr/>
    </dgm:pt>
  </dgm:ptLst>
  <dgm:cxnLst>
    <dgm:cxn modelId="{79973F26-868A-4AE7-BD4D-904946350209}" srcId="{556099A7-3CFD-4172-AB5C-E373F962E64E}" destId="{434DA8DE-8A61-49CF-86C3-D0FC86E44349}" srcOrd="0" destOrd="0" parTransId="{A54A7F73-0D49-430D-8563-BEA3DD15B780}" sibTransId="{654D568C-E55E-45C3-90AB-CAAE07A5B4E4}"/>
    <dgm:cxn modelId="{C2B5BA26-9B30-4693-AD11-DA82ADA17FA3}" type="presOf" srcId="{434DA8DE-8A61-49CF-86C3-D0FC86E44349}" destId="{B410E958-D0AF-4472-8F6F-FA7D30A8AC69}" srcOrd="0" destOrd="0" presId="urn:microsoft.com/office/officeart/2005/8/layout/vList3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21A25DA9-2717-4422-838C-945D3BFBA839}" srcId="{434DA8DE-8A61-49CF-86C3-D0FC86E44349}" destId="{66F8EB28-D948-403E-AAB7-62505D767C24}" srcOrd="0" destOrd="0" parTransId="{B5C61701-8096-4A50-AEE4-F2B3D5E91E08}" sibTransId="{E4E2D7F0-D69D-4A41-BFC3-DA8D016C0324}"/>
    <dgm:cxn modelId="{814A3EEA-C390-4D02-92CD-4E1CE531910B}" type="presOf" srcId="{3B8211AF-33D0-4540-B505-4CF343214731}" destId="{B410E958-D0AF-4472-8F6F-FA7D30A8AC69}" srcOrd="0" destOrd="2" presId="urn:microsoft.com/office/officeart/2005/8/layout/vList3"/>
    <dgm:cxn modelId="{19E6ACF5-EC74-43DE-B447-A56E40194369}" srcId="{434DA8DE-8A61-49CF-86C3-D0FC86E44349}" destId="{3B8211AF-33D0-4540-B505-4CF343214731}" srcOrd="1" destOrd="0" parTransId="{4ED98940-C2B5-42E9-882F-1CFFED4E3048}" sibTransId="{ED2AB057-766D-4F31-A551-97342E929F97}"/>
    <dgm:cxn modelId="{DFDE07FA-CFAB-429C-A098-329E8A9E5B52}" type="presOf" srcId="{66F8EB28-D948-403E-AAB7-62505D767C24}" destId="{B410E958-D0AF-4472-8F6F-FA7D30A8AC69}" srcOrd="0" destOrd="1" presId="urn:microsoft.com/office/officeart/2005/8/layout/vList3"/>
    <dgm:cxn modelId="{A7573D99-CD22-45D4-92F7-00CAA9AE10D7}" type="presParOf" srcId="{1F8303E9-C208-43F7-9283-B984742A4FB8}" destId="{8264FB4D-FDD6-46B8-B9BA-9403500294DE}" srcOrd="0" destOrd="0" presId="urn:microsoft.com/office/officeart/2005/8/layout/vList3"/>
    <dgm:cxn modelId="{FE8BD788-D095-49A7-B6CB-B102089E59DD}" type="presParOf" srcId="{8264FB4D-FDD6-46B8-B9BA-9403500294DE}" destId="{B2D764A4-4557-43DE-821E-D2FE756C333E}" srcOrd="0" destOrd="0" presId="urn:microsoft.com/office/officeart/2005/8/layout/vList3"/>
    <dgm:cxn modelId="{6C80C969-3423-4FB8-B92B-B88A05EE71A4}" type="presParOf" srcId="{8264FB4D-FDD6-46B8-B9BA-9403500294DE}" destId="{B410E958-D0AF-4472-8F6F-FA7D30A8AC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34DA8DE-8A61-49CF-86C3-D0FC86E44349}">
      <dgm:prSet/>
      <dgm:spPr/>
      <dgm:t>
        <a:bodyPr/>
        <a:lstStyle/>
        <a:p>
          <a:pPr algn="l"/>
          <a:r>
            <a:rPr lang="pt-BR" dirty="0"/>
            <a:t>Preparação dos demonstrativos e notas explicativas</a:t>
          </a:r>
        </a:p>
      </dgm:t>
    </dgm:pt>
    <dgm:pt modelId="{A54A7F73-0D49-430D-8563-BEA3DD15B780}" type="parTrans" cxnId="{79973F26-868A-4AE7-BD4D-904946350209}">
      <dgm:prSet/>
      <dgm:spPr/>
      <dgm:t>
        <a:bodyPr/>
        <a:lstStyle/>
        <a:p>
          <a:endParaRPr lang="pt-BR"/>
        </a:p>
      </dgm:t>
    </dgm:pt>
    <dgm:pt modelId="{654D568C-E55E-45C3-90AB-CAAE07A5B4E4}" type="sibTrans" cxnId="{79973F26-868A-4AE7-BD4D-904946350209}">
      <dgm:prSet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Modelagem Flexível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3B8211AF-33D0-4540-B505-4CF343214731}">
      <dgm:prSet/>
      <dgm:spPr/>
      <dgm:t>
        <a:bodyPr/>
        <a:lstStyle/>
        <a:p>
          <a:pPr algn="l"/>
          <a:r>
            <a:rPr lang="pt-BR" dirty="0"/>
            <a:t>Tratamento das exceções</a:t>
          </a:r>
        </a:p>
      </dgm:t>
    </dgm:pt>
    <dgm:pt modelId="{4ED98940-C2B5-42E9-882F-1CFFED4E3048}" type="parTrans" cxnId="{19E6ACF5-EC74-43DE-B447-A56E40194369}">
      <dgm:prSet/>
      <dgm:spPr/>
      <dgm:t>
        <a:bodyPr/>
        <a:lstStyle/>
        <a:p>
          <a:endParaRPr lang="pt-BR"/>
        </a:p>
      </dgm:t>
    </dgm:pt>
    <dgm:pt modelId="{ED2AB057-766D-4F31-A551-97342E929F97}" type="sibTrans" cxnId="{19E6ACF5-EC74-43DE-B447-A56E40194369}">
      <dgm:prSet/>
      <dgm:spPr/>
      <dgm:t>
        <a:bodyPr/>
        <a:lstStyle/>
        <a:p>
          <a:endParaRPr lang="pt-BR"/>
        </a:p>
      </dgm:t>
    </dgm:pt>
    <dgm:pt modelId="{DC7E20A5-5551-4C87-8520-6D744946AA25}">
      <dgm:prSet/>
      <dgm:spPr/>
      <dgm:t>
        <a:bodyPr/>
        <a:lstStyle/>
        <a:p>
          <a:pPr algn="l"/>
          <a:r>
            <a:rPr lang="pt-BR" dirty="0"/>
            <a:t>Ajustes de formatação</a:t>
          </a:r>
        </a:p>
      </dgm:t>
    </dgm:pt>
    <dgm:pt modelId="{CEC3AAFD-FE8B-49F9-85E2-3A28F3FBE0BC}" type="parTrans" cxnId="{1A5B4B2E-35AC-4E19-9207-ADDD66BAC767}">
      <dgm:prSet/>
      <dgm:spPr/>
      <dgm:t>
        <a:bodyPr/>
        <a:lstStyle/>
        <a:p>
          <a:endParaRPr lang="pt-BR"/>
        </a:p>
      </dgm:t>
    </dgm:pt>
    <dgm:pt modelId="{6D280392-96DF-4EBA-8503-362AD6DA9D7F}" type="sibTrans" cxnId="{1A5B4B2E-35AC-4E19-9207-ADDD66BAC767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8264FB4D-FDD6-46B8-B9BA-9403500294DE}" type="pres">
      <dgm:prSet presAssocID="{434DA8DE-8A61-49CF-86C3-D0FC86E44349}" presName="composite" presStyleCnt="0"/>
      <dgm:spPr/>
    </dgm:pt>
    <dgm:pt modelId="{B2D764A4-4557-43DE-821E-D2FE756C333E}" type="pres">
      <dgm:prSet presAssocID="{434DA8DE-8A61-49CF-86C3-D0FC86E4434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ttings with solid fill"/>
        </a:ext>
      </dgm:extLst>
    </dgm:pt>
    <dgm:pt modelId="{B410E958-D0AF-4472-8F6F-FA7D30A8AC69}" type="pres">
      <dgm:prSet presAssocID="{434DA8DE-8A61-49CF-86C3-D0FC86E44349}" presName="txShp" presStyleLbl="node1" presStyleIdx="0" presStyleCnt="1">
        <dgm:presLayoutVars>
          <dgm:bulletEnabled val="1"/>
        </dgm:presLayoutVars>
      </dgm:prSet>
      <dgm:spPr/>
    </dgm:pt>
  </dgm:ptLst>
  <dgm:cxnLst>
    <dgm:cxn modelId="{79973F26-868A-4AE7-BD4D-904946350209}" srcId="{556099A7-3CFD-4172-AB5C-E373F962E64E}" destId="{434DA8DE-8A61-49CF-86C3-D0FC86E44349}" srcOrd="0" destOrd="0" parTransId="{A54A7F73-0D49-430D-8563-BEA3DD15B780}" sibTransId="{654D568C-E55E-45C3-90AB-CAAE07A5B4E4}"/>
    <dgm:cxn modelId="{C2B5BA26-9B30-4693-AD11-DA82ADA17FA3}" type="presOf" srcId="{434DA8DE-8A61-49CF-86C3-D0FC86E44349}" destId="{B410E958-D0AF-4472-8F6F-FA7D30A8AC69}" srcOrd="0" destOrd="0" presId="urn:microsoft.com/office/officeart/2005/8/layout/vList3"/>
    <dgm:cxn modelId="{1A5B4B2E-35AC-4E19-9207-ADDD66BAC767}" srcId="{434DA8DE-8A61-49CF-86C3-D0FC86E44349}" destId="{DC7E20A5-5551-4C87-8520-6D744946AA25}" srcOrd="1" destOrd="0" parTransId="{CEC3AAFD-FE8B-49F9-85E2-3A28F3FBE0BC}" sibTransId="{6D280392-96DF-4EBA-8503-362AD6DA9D7F}"/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0A5AAEA2-689E-4702-B000-1E7E97AF4031}" type="presOf" srcId="{DC7E20A5-5551-4C87-8520-6D744946AA25}" destId="{B410E958-D0AF-4472-8F6F-FA7D30A8AC69}" srcOrd="0" destOrd="2" presId="urn:microsoft.com/office/officeart/2005/8/layout/vList3"/>
    <dgm:cxn modelId="{21A25DA9-2717-4422-838C-945D3BFBA839}" srcId="{434DA8DE-8A61-49CF-86C3-D0FC86E44349}" destId="{66F8EB28-D948-403E-AAB7-62505D767C24}" srcOrd="0" destOrd="0" parTransId="{B5C61701-8096-4A50-AEE4-F2B3D5E91E08}" sibTransId="{E4E2D7F0-D69D-4A41-BFC3-DA8D016C0324}"/>
    <dgm:cxn modelId="{814A3EEA-C390-4D02-92CD-4E1CE531910B}" type="presOf" srcId="{3B8211AF-33D0-4540-B505-4CF343214731}" destId="{B410E958-D0AF-4472-8F6F-FA7D30A8AC69}" srcOrd="0" destOrd="3" presId="urn:microsoft.com/office/officeart/2005/8/layout/vList3"/>
    <dgm:cxn modelId="{19E6ACF5-EC74-43DE-B447-A56E40194369}" srcId="{434DA8DE-8A61-49CF-86C3-D0FC86E44349}" destId="{3B8211AF-33D0-4540-B505-4CF343214731}" srcOrd="2" destOrd="0" parTransId="{4ED98940-C2B5-42E9-882F-1CFFED4E3048}" sibTransId="{ED2AB057-766D-4F31-A551-97342E929F97}"/>
    <dgm:cxn modelId="{DFDE07FA-CFAB-429C-A098-329E8A9E5B52}" type="presOf" srcId="{66F8EB28-D948-403E-AAB7-62505D767C24}" destId="{B410E958-D0AF-4472-8F6F-FA7D30A8AC69}" srcOrd="0" destOrd="1" presId="urn:microsoft.com/office/officeart/2005/8/layout/vList3"/>
    <dgm:cxn modelId="{A7573D99-CD22-45D4-92F7-00CAA9AE10D7}" type="presParOf" srcId="{1F8303E9-C208-43F7-9283-B984742A4FB8}" destId="{8264FB4D-FDD6-46B8-B9BA-9403500294DE}" srcOrd="0" destOrd="0" presId="urn:microsoft.com/office/officeart/2005/8/layout/vList3"/>
    <dgm:cxn modelId="{FE8BD788-D095-49A7-B6CB-B102089E59DD}" type="presParOf" srcId="{8264FB4D-FDD6-46B8-B9BA-9403500294DE}" destId="{B2D764A4-4557-43DE-821E-D2FE756C333E}" srcOrd="0" destOrd="0" presId="urn:microsoft.com/office/officeart/2005/8/layout/vList3"/>
    <dgm:cxn modelId="{6C80C969-3423-4FB8-B92B-B88A05EE71A4}" type="presParOf" srcId="{8264FB4D-FDD6-46B8-B9BA-9403500294DE}" destId="{B410E958-D0AF-4472-8F6F-FA7D30A8AC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6F8EB28-D948-403E-AAB7-62505D767C24}">
      <dgm:prSet/>
      <dgm:spPr/>
      <dgm:t>
        <a:bodyPr/>
        <a:lstStyle/>
        <a:p>
          <a:pPr algn="l"/>
          <a:r>
            <a:rPr lang="pt-BR" dirty="0"/>
            <a:t>Preparação das demonstrações financeiras</a:t>
          </a:r>
        </a:p>
      </dgm:t>
    </dgm:pt>
    <dgm:pt modelId="{B5C61701-8096-4A50-AEE4-F2B3D5E91E08}" type="parTrans" cxnId="{21A25DA9-2717-4422-838C-945D3BFBA839}">
      <dgm:prSet/>
      <dgm:spPr/>
      <dgm:t>
        <a:bodyPr/>
        <a:lstStyle/>
        <a:p>
          <a:endParaRPr lang="pt-BR"/>
        </a:p>
      </dgm:t>
    </dgm:pt>
    <dgm:pt modelId="{E4E2D7F0-D69D-4A41-BFC3-DA8D016C0324}" type="sibTrans" cxnId="{21A25DA9-2717-4422-838C-945D3BFBA839}">
      <dgm:prSet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 dirty="0"/>
            <a:t>Versionamento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779797AD-187E-4523-9B0A-343C3CC88A6E}">
      <dgm:prSet/>
      <dgm:spPr/>
      <dgm:t>
        <a:bodyPr/>
        <a:lstStyle/>
        <a:p>
          <a:pPr algn="l"/>
          <a:r>
            <a:rPr lang="pt-BR" dirty="0"/>
            <a:t>Diagramação</a:t>
          </a:r>
        </a:p>
      </dgm:t>
    </dgm:pt>
    <dgm:pt modelId="{8A5D349C-081A-4DCF-8C64-92C847928A4D}" type="parTrans" cxnId="{72D1FDED-C7A1-4DF4-8401-79AA7ED7EEC9}">
      <dgm:prSet/>
      <dgm:spPr/>
      <dgm:t>
        <a:bodyPr/>
        <a:lstStyle/>
        <a:p>
          <a:endParaRPr lang="pt-BR"/>
        </a:p>
      </dgm:t>
    </dgm:pt>
    <dgm:pt modelId="{6D64F73B-C9A9-429F-A728-B04FC78DB74F}" type="sibTrans" cxnId="{72D1FDED-C7A1-4DF4-8401-79AA7ED7EEC9}">
      <dgm:prSet/>
      <dgm:spPr/>
      <dgm:t>
        <a:bodyPr/>
        <a:lstStyle/>
        <a:p>
          <a:endParaRPr lang="pt-BR"/>
        </a:p>
      </dgm:t>
    </dgm:pt>
    <dgm:pt modelId="{8E8F049A-BFA6-49EC-A72F-9FFF394909B2}">
      <dgm:prSet/>
      <dgm:spPr/>
      <dgm:t>
        <a:bodyPr/>
        <a:lstStyle/>
        <a:p>
          <a:pPr algn="l"/>
          <a:r>
            <a:rPr lang="pt-BR" dirty="0"/>
            <a:t>Formatação</a:t>
          </a:r>
        </a:p>
      </dgm:t>
    </dgm:pt>
    <dgm:pt modelId="{68B938D4-F5B5-43F4-9327-92363E0D148A}" type="parTrans" cxnId="{C94DE696-FA69-4420-A39A-55C2FF12FDDE}">
      <dgm:prSet/>
      <dgm:spPr/>
      <dgm:t>
        <a:bodyPr/>
        <a:lstStyle/>
        <a:p>
          <a:endParaRPr lang="pt-BR"/>
        </a:p>
      </dgm:t>
    </dgm:pt>
    <dgm:pt modelId="{F2B74B80-6C3B-4247-850C-F34D4DE7453D}" type="sibTrans" cxnId="{C94DE696-FA69-4420-A39A-55C2FF12FDDE}">
      <dgm:prSet/>
      <dgm:spPr/>
      <dgm:t>
        <a:bodyPr/>
        <a:lstStyle/>
        <a:p>
          <a:endParaRPr lang="pt-BR"/>
        </a:p>
      </dgm:t>
    </dgm:pt>
    <dgm:pt modelId="{C7873DD1-4C14-404A-AD80-ED2D8B4BCA52}">
      <dgm:prSet/>
      <dgm:spPr/>
      <dgm:t>
        <a:bodyPr/>
        <a:lstStyle/>
        <a:p>
          <a:pPr algn="l"/>
          <a:r>
            <a:rPr lang="pt-BR" dirty="0"/>
            <a:t>Distribuição</a:t>
          </a:r>
        </a:p>
      </dgm:t>
    </dgm:pt>
    <dgm:pt modelId="{82FB27EE-122B-413B-BF12-8BA81889DE44}" type="parTrans" cxnId="{6EC649A7-1C52-4CCF-B051-704DA0A5A8B2}">
      <dgm:prSet/>
      <dgm:spPr/>
      <dgm:t>
        <a:bodyPr/>
        <a:lstStyle/>
        <a:p>
          <a:endParaRPr lang="pt-BR"/>
        </a:p>
      </dgm:t>
    </dgm:pt>
    <dgm:pt modelId="{4FB4C165-8DCA-4776-9DF0-14ADCD618366}" type="sibTrans" cxnId="{6EC649A7-1C52-4CCF-B051-704DA0A5A8B2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3012F203-6D7B-4B33-82D5-86D013ABF01E}" type="pres">
      <dgm:prSet presAssocID="{66F8EB28-D948-403E-AAB7-62505D767C24}" presName="composite" presStyleCnt="0"/>
      <dgm:spPr/>
    </dgm:pt>
    <dgm:pt modelId="{E2542684-72D9-470D-89C4-393D0FDD76D2}" type="pres">
      <dgm:prSet presAssocID="{66F8EB28-D948-403E-AAB7-62505D767C2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21953E46-25F6-4AA6-AD7D-966A5D80CFC0}" type="pres">
      <dgm:prSet presAssocID="{66F8EB28-D948-403E-AAB7-62505D767C24}" presName="txShp" presStyleLbl="node1" presStyleIdx="0" presStyleCnt="1">
        <dgm:presLayoutVars>
          <dgm:bulletEnabled val="1"/>
        </dgm:presLayoutVars>
      </dgm:prSet>
      <dgm:spPr/>
    </dgm:pt>
  </dgm:ptLst>
  <dgm:cxnLst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F3A02948-E697-4EAC-8780-864C2BEE38CA}" srcId="{66F8EB28-D948-403E-AAB7-62505D767C24}" destId="{43929FBD-13AF-4F06-A6E5-82C86A2EAE16}" srcOrd="0" destOrd="0" parTransId="{A751FAF2-E344-4CBF-9AAB-55DECEA54D26}" sibTransId="{3BCF2979-E4DF-4CF4-BF78-CEA775E3B72D}"/>
    <dgm:cxn modelId="{7322CC5A-BA67-403D-B7BC-16F2CF7B21AE}" type="presOf" srcId="{C7873DD1-4C14-404A-AD80-ED2D8B4BCA52}" destId="{21953E46-25F6-4AA6-AD7D-966A5D80CFC0}" srcOrd="0" destOrd="4" presId="urn:microsoft.com/office/officeart/2005/8/layout/vList3"/>
    <dgm:cxn modelId="{1513297E-118B-4CD6-853F-9C14A6361458}" type="presOf" srcId="{8E8F049A-BFA6-49EC-A72F-9FFF394909B2}" destId="{21953E46-25F6-4AA6-AD7D-966A5D80CFC0}" srcOrd="0" destOrd="3" presId="urn:microsoft.com/office/officeart/2005/8/layout/vList3"/>
    <dgm:cxn modelId="{66A09287-82B9-4F86-B987-259F0C86E5DA}" type="presOf" srcId="{43929FBD-13AF-4F06-A6E5-82C86A2EAE16}" destId="{21953E46-25F6-4AA6-AD7D-966A5D80CFC0}" srcOrd="0" destOrd="1" presId="urn:microsoft.com/office/officeart/2005/8/layout/vList3"/>
    <dgm:cxn modelId="{EBE2CA96-AD73-417E-B767-B184838C8848}" type="presOf" srcId="{66F8EB28-D948-403E-AAB7-62505D767C24}" destId="{21953E46-25F6-4AA6-AD7D-966A5D80CFC0}" srcOrd="0" destOrd="0" presId="urn:microsoft.com/office/officeart/2005/8/layout/vList3"/>
    <dgm:cxn modelId="{C94DE696-FA69-4420-A39A-55C2FF12FDDE}" srcId="{66F8EB28-D948-403E-AAB7-62505D767C24}" destId="{8E8F049A-BFA6-49EC-A72F-9FFF394909B2}" srcOrd="2" destOrd="0" parTransId="{68B938D4-F5B5-43F4-9327-92363E0D148A}" sibTransId="{F2B74B80-6C3B-4247-850C-F34D4DE7453D}"/>
    <dgm:cxn modelId="{6EC649A7-1C52-4CCF-B051-704DA0A5A8B2}" srcId="{66F8EB28-D948-403E-AAB7-62505D767C24}" destId="{C7873DD1-4C14-404A-AD80-ED2D8B4BCA52}" srcOrd="3" destOrd="0" parTransId="{82FB27EE-122B-413B-BF12-8BA81889DE44}" sibTransId="{4FB4C165-8DCA-4776-9DF0-14ADCD618366}"/>
    <dgm:cxn modelId="{21A25DA9-2717-4422-838C-945D3BFBA839}" srcId="{556099A7-3CFD-4172-AB5C-E373F962E64E}" destId="{66F8EB28-D948-403E-AAB7-62505D767C24}" srcOrd="0" destOrd="0" parTransId="{B5C61701-8096-4A50-AEE4-F2B3D5E91E08}" sibTransId="{E4E2D7F0-D69D-4A41-BFC3-DA8D016C0324}"/>
    <dgm:cxn modelId="{72D1FDED-C7A1-4DF4-8401-79AA7ED7EEC9}" srcId="{66F8EB28-D948-403E-AAB7-62505D767C24}" destId="{779797AD-187E-4523-9B0A-343C3CC88A6E}" srcOrd="1" destOrd="0" parTransId="{8A5D349C-081A-4DCF-8C64-92C847928A4D}" sibTransId="{6D64F73B-C9A9-429F-A728-B04FC78DB74F}"/>
    <dgm:cxn modelId="{16F3ADFB-7DA8-49A6-98BF-A0713ECDD500}" type="presOf" srcId="{779797AD-187E-4523-9B0A-343C3CC88A6E}" destId="{21953E46-25F6-4AA6-AD7D-966A5D80CFC0}" srcOrd="0" destOrd="2" presId="urn:microsoft.com/office/officeart/2005/8/layout/vList3"/>
    <dgm:cxn modelId="{BFA4F092-C783-43DF-A9CB-FA17D83CCF4C}" type="presParOf" srcId="{1F8303E9-C208-43F7-9283-B984742A4FB8}" destId="{3012F203-6D7B-4B33-82D5-86D013ABF01E}" srcOrd="0" destOrd="0" presId="urn:microsoft.com/office/officeart/2005/8/layout/vList3"/>
    <dgm:cxn modelId="{5DB775BB-6474-487C-A22C-F22036A43D9F}" type="presParOf" srcId="{3012F203-6D7B-4B33-82D5-86D013ABF01E}" destId="{E2542684-72D9-470D-89C4-393D0FDD76D2}" srcOrd="0" destOrd="0" presId="urn:microsoft.com/office/officeart/2005/8/layout/vList3"/>
    <dgm:cxn modelId="{52405A7C-5B94-44D8-A356-DC84DC884657}" type="presParOf" srcId="{3012F203-6D7B-4B33-82D5-86D013ABF01E}" destId="{21953E46-25F6-4AA6-AD7D-966A5D80CF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6099A7-3CFD-4172-AB5C-E373F962E64E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3929FBD-13AF-4F06-A6E5-82C86A2EAE16}">
      <dgm:prSet/>
      <dgm:spPr/>
      <dgm:t>
        <a:bodyPr/>
        <a:lstStyle/>
        <a:p>
          <a:pPr algn="l"/>
          <a:r>
            <a:rPr lang="pt-BR" dirty="0"/>
            <a:t>Pontos de atenção</a:t>
          </a:r>
        </a:p>
      </dgm:t>
    </dgm:pt>
    <dgm:pt modelId="{A751FAF2-E344-4CBF-9AAB-55DECEA54D26}" type="parTrans" cxnId="{F3A02948-E697-4EAC-8780-864C2BEE38CA}">
      <dgm:prSet/>
      <dgm:spPr/>
      <dgm:t>
        <a:bodyPr/>
        <a:lstStyle/>
        <a:p>
          <a:endParaRPr lang="pt-BR"/>
        </a:p>
      </dgm:t>
    </dgm:pt>
    <dgm:pt modelId="{3BCF2979-E4DF-4CF4-BF78-CEA775E3B72D}" type="sibTrans" cxnId="{F3A02948-E697-4EAC-8780-864C2BEE38CA}">
      <dgm:prSet/>
      <dgm:spPr/>
      <dgm:t>
        <a:bodyPr/>
        <a:lstStyle/>
        <a:p>
          <a:endParaRPr lang="pt-BR"/>
        </a:p>
      </dgm:t>
    </dgm:pt>
    <dgm:pt modelId="{44C9BFC3-52CD-451F-A306-C64FCF7C595A}">
      <dgm:prSet/>
      <dgm:spPr/>
      <dgm:t>
        <a:bodyPr/>
        <a:lstStyle/>
        <a:p>
          <a:pPr algn="l"/>
          <a:r>
            <a:rPr lang="pt-BR" dirty="0"/>
            <a:t>Rastreabilidade</a:t>
          </a:r>
        </a:p>
      </dgm:t>
    </dgm:pt>
    <dgm:pt modelId="{D007DDAC-1F9E-4F08-82A3-DCE63B46604A}" type="parTrans" cxnId="{FC7DB089-D872-414D-B7CA-264DE0C27985}">
      <dgm:prSet/>
      <dgm:spPr/>
      <dgm:t>
        <a:bodyPr/>
        <a:lstStyle/>
        <a:p>
          <a:endParaRPr lang="pt-BR"/>
        </a:p>
      </dgm:t>
    </dgm:pt>
    <dgm:pt modelId="{87BF68AE-E7BA-4176-9E6C-C05A548459D3}" type="sibTrans" cxnId="{FC7DB089-D872-414D-B7CA-264DE0C27985}">
      <dgm:prSet/>
      <dgm:spPr/>
      <dgm:t>
        <a:bodyPr/>
        <a:lstStyle/>
        <a:p>
          <a:endParaRPr lang="pt-BR"/>
        </a:p>
      </dgm:t>
    </dgm:pt>
    <dgm:pt modelId="{DBDB64F5-2F9E-4F97-91A4-5A2F780EB198}">
      <dgm:prSet/>
      <dgm:spPr/>
      <dgm:t>
        <a:bodyPr/>
        <a:lstStyle/>
        <a:p>
          <a:pPr algn="l"/>
          <a:r>
            <a:rPr lang="pt-BR" dirty="0"/>
            <a:t>Repetibilidade</a:t>
          </a:r>
        </a:p>
      </dgm:t>
    </dgm:pt>
    <dgm:pt modelId="{0FEF2E3E-38E1-4A1A-941B-2FFF1917ACD2}" type="parTrans" cxnId="{AD428CE0-5E9F-4D43-9FE7-51CB5F026EEE}">
      <dgm:prSet/>
      <dgm:spPr/>
      <dgm:t>
        <a:bodyPr/>
        <a:lstStyle/>
        <a:p>
          <a:endParaRPr lang="pt-BR"/>
        </a:p>
      </dgm:t>
    </dgm:pt>
    <dgm:pt modelId="{4F08F43E-58EB-4073-8105-BA8B9E4AC361}" type="sibTrans" cxnId="{AD428CE0-5E9F-4D43-9FE7-51CB5F026EEE}">
      <dgm:prSet/>
      <dgm:spPr/>
      <dgm:t>
        <a:bodyPr/>
        <a:lstStyle/>
        <a:p>
          <a:endParaRPr lang="pt-BR"/>
        </a:p>
      </dgm:t>
    </dgm:pt>
    <dgm:pt modelId="{277EDE3E-83D3-4268-802D-A2F11862FDCE}">
      <dgm:prSet/>
      <dgm:spPr/>
      <dgm:t>
        <a:bodyPr/>
        <a:lstStyle/>
        <a:p>
          <a:pPr algn="l"/>
          <a:r>
            <a:rPr lang="pt-BR" dirty="0"/>
            <a:t>Gestão de mudanças</a:t>
          </a:r>
        </a:p>
      </dgm:t>
    </dgm:pt>
    <dgm:pt modelId="{470854F0-DF31-433C-B47B-99F91E0B9FC0}" type="parTrans" cxnId="{C80C124D-4E2E-4A61-845B-FCC2388CEA26}">
      <dgm:prSet/>
      <dgm:spPr/>
      <dgm:t>
        <a:bodyPr/>
        <a:lstStyle/>
        <a:p>
          <a:endParaRPr lang="pt-BR"/>
        </a:p>
      </dgm:t>
    </dgm:pt>
    <dgm:pt modelId="{93303793-E199-47D7-9870-D7BFCFDFD6BB}" type="sibTrans" cxnId="{C80C124D-4E2E-4A61-845B-FCC2388CEA26}">
      <dgm:prSet/>
      <dgm:spPr/>
      <dgm:t>
        <a:bodyPr/>
        <a:lstStyle/>
        <a:p>
          <a:endParaRPr lang="pt-BR"/>
        </a:p>
      </dgm:t>
    </dgm:pt>
    <dgm:pt modelId="{1F8303E9-C208-43F7-9283-B984742A4FB8}" type="pres">
      <dgm:prSet presAssocID="{556099A7-3CFD-4172-AB5C-E373F962E64E}" presName="linearFlow" presStyleCnt="0">
        <dgm:presLayoutVars>
          <dgm:dir/>
          <dgm:resizeHandles val="exact"/>
        </dgm:presLayoutVars>
      </dgm:prSet>
      <dgm:spPr/>
    </dgm:pt>
    <dgm:pt modelId="{153B06DB-EBF8-48EB-BD84-88456F8FCACA}" type="pres">
      <dgm:prSet presAssocID="{43929FBD-13AF-4F06-A6E5-82C86A2EAE16}" presName="composite" presStyleCnt="0"/>
      <dgm:spPr/>
    </dgm:pt>
    <dgm:pt modelId="{4026E1BD-F894-4C26-B227-1AF9F404C056}" type="pres">
      <dgm:prSet presAssocID="{43929FBD-13AF-4F06-A6E5-82C86A2EAE16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dea with solid fill"/>
        </a:ext>
      </dgm:extLst>
    </dgm:pt>
    <dgm:pt modelId="{C8C60811-04D3-495A-8B72-80F607F04EEC}" type="pres">
      <dgm:prSet presAssocID="{43929FBD-13AF-4F06-A6E5-82C86A2EAE16}" presName="txShp" presStyleLbl="node1" presStyleIdx="0" presStyleCnt="1">
        <dgm:presLayoutVars>
          <dgm:bulletEnabled val="1"/>
        </dgm:presLayoutVars>
      </dgm:prSet>
      <dgm:spPr/>
    </dgm:pt>
  </dgm:ptLst>
  <dgm:cxnLst>
    <dgm:cxn modelId="{DC060240-1C5E-4C07-B089-8E04695C95CE}" type="presOf" srcId="{556099A7-3CFD-4172-AB5C-E373F962E64E}" destId="{1F8303E9-C208-43F7-9283-B984742A4FB8}" srcOrd="0" destOrd="0" presId="urn:microsoft.com/office/officeart/2005/8/layout/vList3"/>
    <dgm:cxn modelId="{F3A02948-E697-4EAC-8780-864C2BEE38CA}" srcId="{556099A7-3CFD-4172-AB5C-E373F962E64E}" destId="{43929FBD-13AF-4F06-A6E5-82C86A2EAE16}" srcOrd="0" destOrd="0" parTransId="{A751FAF2-E344-4CBF-9AAB-55DECEA54D26}" sibTransId="{3BCF2979-E4DF-4CF4-BF78-CEA775E3B72D}"/>
    <dgm:cxn modelId="{C80C124D-4E2E-4A61-845B-FCC2388CEA26}" srcId="{43929FBD-13AF-4F06-A6E5-82C86A2EAE16}" destId="{277EDE3E-83D3-4268-802D-A2F11862FDCE}" srcOrd="2" destOrd="0" parTransId="{470854F0-DF31-433C-B47B-99F91E0B9FC0}" sibTransId="{93303793-E199-47D7-9870-D7BFCFDFD6BB}"/>
    <dgm:cxn modelId="{44BB9985-125E-41ED-B4B6-0C333719BD49}" type="presOf" srcId="{43929FBD-13AF-4F06-A6E5-82C86A2EAE16}" destId="{C8C60811-04D3-495A-8B72-80F607F04EEC}" srcOrd="0" destOrd="0" presId="urn:microsoft.com/office/officeart/2005/8/layout/vList3"/>
    <dgm:cxn modelId="{FC7DB089-D872-414D-B7CA-264DE0C27985}" srcId="{43929FBD-13AF-4F06-A6E5-82C86A2EAE16}" destId="{44C9BFC3-52CD-451F-A306-C64FCF7C595A}" srcOrd="0" destOrd="0" parTransId="{D007DDAC-1F9E-4F08-82A3-DCE63B46604A}" sibTransId="{87BF68AE-E7BA-4176-9E6C-C05A548459D3}"/>
    <dgm:cxn modelId="{0E40318E-1BAA-45A8-9833-41F01EC67A05}" type="presOf" srcId="{DBDB64F5-2F9E-4F97-91A4-5A2F780EB198}" destId="{C8C60811-04D3-495A-8B72-80F607F04EEC}" srcOrd="0" destOrd="2" presId="urn:microsoft.com/office/officeart/2005/8/layout/vList3"/>
    <dgm:cxn modelId="{AD428CE0-5E9F-4D43-9FE7-51CB5F026EEE}" srcId="{43929FBD-13AF-4F06-A6E5-82C86A2EAE16}" destId="{DBDB64F5-2F9E-4F97-91A4-5A2F780EB198}" srcOrd="1" destOrd="0" parTransId="{0FEF2E3E-38E1-4A1A-941B-2FFF1917ACD2}" sibTransId="{4F08F43E-58EB-4073-8105-BA8B9E4AC361}"/>
    <dgm:cxn modelId="{83B245E3-EC5F-4CA1-8DD2-58CC62A01BF7}" type="presOf" srcId="{44C9BFC3-52CD-451F-A306-C64FCF7C595A}" destId="{C8C60811-04D3-495A-8B72-80F607F04EEC}" srcOrd="0" destOrd="1" presId="urn:microsoft.com/office/officeart/2005/8/layout/vList3"/>
    <dgm:cxn modelId="{1F276EF5-30A8-408B-A79B-F228F792BB77}" type="presOf" srcId="{277EDE3E-83D3-4268-802D-A2F11862FDCE}" destId="{C8C60811-04D3-495A-8B72-80F607F04EEC}" srcOrd="0" destOrd="3" presId="urn:microsoft.com/office/officeart/2005/8/layout/vList3"/>
    <dgm:cxn modelId="{66A18537-3A4C-4E33-8E36-8E5F39793BC8}" type="presParOf" srcId="{1F8303E9-C208-43F7-9283-B984742A4FB8}" destId="{153B06DB-EBF8-48EB-BD84-88456F8FCACA}" srcOrd="0" destOrd="0" presId="urn:microsoft.com/office/officeart/2005/8/layout/vList3"/>
    <dgm:cxn modelId="{F42F7A06-1255-4624-B08B-CA9061B0B183}" type="presParOf" srcId="{153B06DB-EBF8-48EB-BD84-88456F8FCACA}" destId="{4026E1BD-F894-4C26-B227-1AF9F404C056}" srcOrd="0" destOrd="0" presId="urn:microsoft.com/office/officeart/2005/8/layout/vList3"/>
    <dgm:cxn modelId="{DDB7C4B7-0534-4CA3-A4AD-8CAA484EFDFE}" type="presParOf" srcId="{153B06DB-EBF8-48EB-BD84-88456F8FCACA}" destId="{C8C60811-04D3-495A-8B72-80F607F04E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6599-AC19-4031-80BD-83B05090B5AD}">
      <dsp:nvSpPr>
        <dsp:cNvPr id="0" name=""/>
        <dsp:cNvSpPr/>
      </dsp:nvSpPr>
      <dsp:spPr>
        <a:xfrm rot="10800000">
          <a:off x="2138673" y="609"/>
          <a:ext cx="7793507" cy="7025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821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Integração</a:t>
          </a:r>
        </a:p>
      </dsp:txBody>
      <dsp:txXfrm rot="10800000">
        <a:off x="2314320" y="609"/>
        <a:ext cx="7617860" cy="702587"/>
      </dsp:txXfrm>
    </dsp:sp>
    <dsp:sp modelId="{D653FA35-A177-4A08-B897-795BDFACA6C7}">
      <dsp:nvSpPr>
        <dsp:cNvPr id="0" name=""/>
        <dsp:cNvSpPr/>
      </dsp:nvSpPr>
      <dsp:spPr>
        <a:xfrm>
          <a:off x="1787379" y="609"/>
          <a:ext cx="702587" cy="7025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865C98-FFFE-421A-B097-83DC54FF040C}">
      <dsp:nvSpPr>
        <dsp:cNvPr id="0" name=""/>
        <dsp:cNvSpPr/>
      </dsp:nvSpPr>
      <dsp:spPr>
        <a:xfrm rot="10800000">
          <a:off x="2138673" y="894683"/>
          <a:ext cx="7793507" cy="7025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821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Preparação e tratamento dos dados</a:t>
          </a:r>
        </a:p>
      </dsp:txBody>
      <dsp:txXfrm rot="10800000">
        <a:off x="2314320" y="894683"/>
        <a:ext cx="7617860" cy="702587"/>
      </dsp:txXfrm>
    </dsp:sp>
    <dsp:sp modelId="{7025F126-0A72-4421-822A-CD9AE3116D6A}">
      <dsp:nvSpPr>
        <dsp:cNvPr id="0" name=""/>
        <dsp:cNvSpPr/>
      </dsp:nvSpPr>
      <dsp:spPr>
        <a:xfrm>
          <a:off x="1787379" y="894683"/>
          <a:ext cx="702587" cy="7025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10E958-D0AF-4472-8F6F-FA7D30A8AC69}">
      <dsp:nvSpPr>
        <dsp:cNvPr id="0" name=""/>
        <dsp:cNvSpPr/>
      </dsp:nvSpPr>
      <dsp:spPr>
        <a:xfrm rot="10800000">
          <a:off x="2138673" y="1788756"/>
          <a:ext cx="7793507" cy="7025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821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Preparação dos demonstrativos e notas explicativas</a:t>
          </a:r>
        </a:p>
      </dsp:txBody>
      <dsp:txXfrm rot="10800000">
        <a:off x="2314320" y="1788756"/>
        <a:ext cx="7617860" cy="702587"/>
      </dsp:txXfrm>
    </dsp:sp>
    <dsp:sp modelId="{B2D764A4-4557-43DE-821E-D2FE756C333E}">
      <dsp:nvSpPr>
        <dsp:cNvPr id="0" name=""/>
        <dsp:cNvSpPr/>
      </dsp:nvSpPr>
      <dsp:spPr>
        <a:xfrm>
          <a:off x="1787379" y="1788756"/>
          <a:ext cx="702587" cy="7025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953E46-25F6-4AA6-AD7D-966A5D80CFC0}">
      <dsp:nvSpPr>
        <dsp:cNvPr id="0" name=""/>
        <dsp:cNvSpPr/>
      </dsp:nvSpPr>
      <dsp:spPr>
        <a:xfrm rot="10800000">
          <a:off x="2138673" y="2682829"/>
          <a:ext cx="7793507" cy="7025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821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Preparação das demonstrações financeiras</a:t>
          </a:r>
        </a:p>
      </dsp:txBody>
      <dsp:txXfrm rot="10800000">
        <a:off x="2314320" y="2682829"/>
        <a:ext cx="7617860" cy="702587"/>
      </dsp:txXfrm>
    </dsp:sp>
    <dsp:sp modelId="{E2542684-72D9-470D-89C4-393D0FDD76D2}">
      <dsp:nvSpPr>
        <dsp:cNvPr id="0" name=""/>
        <dsp:cNvSpPr/>
      </dsp:nvSpPr>
      <dsp:spPr>
        <a:xfrm>
          <a:off x="1787379" y="2682829"/>
          <a:ext cx="702587" cy="70258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C60811-04D3-495A-8B72-80F607F04EEC}">
      <dsp:nvSpPr>
        <dsp:cNvPr id="0" name=""/>
        <dsp:cNvSpPr/>
      </dsp:nvSpPr>
      <dsp:spPr>
        <a:xfrm rot="10800000">
          <a:off x="2138673" y="3576903"/>
          <a:ext cx="7793507" cy="7025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821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Pontos de atenção</a:t>
          </a:r>
        </a:p>
      </dsp:txBody>
      <dsp:txXfrm rot="10800000">
        <a:off x="2314320" y="3576903"/>
        <a:ext cx="7617860" cy="702587"/>
      </dsp:txXfrm>
    </dsp:sp>
    <dsp:sp modelId="{4026E1BD-F894-4C26-B227-1AF9F404C056}">
      <dsp:nvSpPr>
        <dsp:cNvPr id="0" name=""/>
        <dsp:cNvSpPr/>
      </dsp:nvSpPr>
      <dsp:spPr>
        <a:xfrm>
          <a:off x="1787379" y="3576903"/>
          <a:ext cx="702587" cy="70258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6599-AC19-4031-80BD-83B05090B5AD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71450" rIns="32004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Integração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Diversos </a:t>
          </a:r>
          <a:r>
            <a:rPr lang="pt-BR" sz="3500" kern="1200" dirty="0" err="1"/>
            <a:t>ERPs</a:t>
          </a:r>
          <a:endParaRPr lang="pt-BR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Planos de Contas diferentes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Qualidade dos dados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Mudanças constantes</a:t>
          </a:r>
        </a:p>
      </dsp:txBody>
      <dsp:txXfrm rot="10800000">
        <a:off x="3926052" y="177023"/>
        <a:ext cx="6811994" cy="3926052"/>
      </dsp:txXfrm>
    </dsp:sp>
    <dsp:sp modelId="{D653FA35-A177-4A08-B897-795BDFACA6C7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6599-AC19-4031-80BD-83B05090B5AD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71450" rIns="32004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Integração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Plataforma Única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Conectores flexíveis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Múltiplos mapeamentos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500" kern="1200" dirty="0"/>
            <a:t>Interface ágil e intuitiva</a:t>
          </a:r>
        </a:p>
      </dsp:txBody>
      <dsp:txXfrm rot="10800000">
        <a:off x="3926052" y="177023"/>
        <a:ext cx="6811994" cy="3926052"/>
      </dsp:txXfrm>
    </dsp:sp>
    <dsp:sp modelId="{D653FA35-A177-4A08-B897-795BDFACA6C7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65C98-FFFE-421A-B097-83DC54FF040C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60020" rIns="298704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Preparação e tratamento dos dados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Durante a carga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Depois da carga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Ajustes manuais</a:t>
          </a:r>
        </a:p>
      </dsp:txBody>
      <dsp:txXfrm rot="10800000">
        <a:off x="3926052" y="177023"/>
        <a:ext cx="6811994" cy="3926052"/>
      </dsp:txXfrm>
    </dsp:sp>
    <dsp:sp modelId="{7025F126-0A72-4421-822A-CD9AE3116D6A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65C98-FFFE-421A-B097-83DC54FF040C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60020" rIns="298704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Preparação e tratamento dos dados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Workflow para automação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Fórmulas flexíveis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Interfaces web e Excel</a:t>
          </a:r>
        </a:p>
      </dsp:txBody>
      <dsp:txXfrm rot="10800000">
        <a:off x="3926052" y="177023"/>
        <a:ext cx="6811994" cy="3926052"/>
      </dsp:txXfrm>
    </dsp:sp>
    <dsp:sp modelId="{7025F126-0A72-4421-822A-CD9AE3116D6A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E958-D0AF-4472-8F6F-FA7D30A8AC69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90500" rIns="3556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Preparação dos demonstrativos e notas explicativas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900" kern="1200" dirty="0"/>
            <a:t>Ajustes regulatórios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900" kern="1200" dirty="0"/>
            <a:t>Ajustes cosméticos</a:t>
          </a:r>
        </a:p>
      </dsp:txBody>
      <dsp:txXfrm rot="10800000">
        <a:off x="3926052" y="177023"/>
        <a:ext cx="6811994" cy="3926052"/>
      </dsp:txXfrm>
    </dsp:sp>
    <dsp:sp modelId="{B2D764A4-4557-43DE-821E-D2FE756C333E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E958-D0AF-4472-8F6F-FA7D30A8AC69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60020" rIns="298704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Preparação dos demonstrativos e notas explicativas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Modelagem Flexível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Ajustes de formatação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kern="1200" dirty="0"/>
            <a:t>Tratamento das exceções</a:t>
          </a:r>
        </a:p>
      </dsp:txBody>
      <dsp:txXfrm rot="10800000">
        <a:off x="3926052" y="177023"/>
        <a:ext cx="6811994" cy="3926052"/>
      </dsp:txXfrm>
    </dsp:sp>
    <dsp:sp modelId="{B2D764A4-4557-43DE-821E-D2FE756C333E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3E46-25F6-4AA6-AD7D-966A5D80CFC0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40970" rIns="263144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Preparação das demonstrações financeiras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Versionamento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Diagramação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Formatação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Distribuição</a:t>
          </a:r>
        </a:p>
      </dsp:txBody>
      <dsp:txXfrm rot="10800000">
        <a:off x="3926052" y="177023"/>
        <a:ext cx="6811994" cy="3926052"/>
      </dsp:txXfrm>
    </dsp:sp>
    <dsp:sp modelId="{E2542684-72D9-470D-89C4-393D0FDD76D2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0811-04D3-495A-8B72-80F607F04EEC}">
      <dsp:nvSpPr>
        <dsp:cNvPr id="0" name=""/>
        <dsp:cNvSpPr/>
      </dsp:nvSpPr>
      <dsp:spPr>
        <a:xfrm rot="10800000">
          <a:off x="2944539" y="177023"/>
          <a:ext cx="7793507" cy="39260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1280" tIns="190500" rIns="3556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Pontos de atenção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900" kern="1200" dirty="0"/>
            <a:t>Rastreabilidade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900" kern="1200" dirty="0"/>
            <a:t>Repetibilidade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900" kern="1200" dirty="0"/>
            <a:t>Gestão de mudanças</a:t>
          </a:r>
        </a:p>
      </dsp:txBody>
      <dsp:txXfrm rot="10800000">
        <a:off x="3926052" y="177023"/>
        <a:ext cx="6811994" cy="3926052"/>
      </dsp:txXfrm>
    </dsp:sp>
    <dsp:sp modelId="{4026E1BD-F894-4C26-B227-1AF9F404C056}">
      <dsp:nvSpPr>
        <dsp:cNvPr id="0" name=""/>
        <dsp:cNvSpPr/>
      </dsp:nvSpPr>
      <dsp:spPr>
        <a:xfrm>
          <a:off x="981513" y="177023"/>
          <a:ext cx="3926052" cy="3926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>
            <a:extLst>
              <a:ext uri="{FF2B5EF4-FFF2-40B4-BE49-F238E27FC236}">
                <a16:creationId xmlns:a16="http://schemas.microsoft.com/office/drawing/2014/main" id="{1B96D811-B83A-8C46-6448-EC9F94363F0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21246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B0ADEF-7650-DAC1-ECBB-82235F0E8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3311" y="2145247"/>
            <a:ext cx="4564453" cy="25675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CF718CF-6BDD-E53A-5641-3836EAA96C1E}"/>
              </a:ext>
            </a:extLst>
          </p:cNvPr>
          <p:cNvSpPr txBox="1"/>
          <p:nvPr userDrawn="1"/>
        </p:nvSpPr>
        <p:spPr>
          <a:xfrm>
            <a:off x="5485777" y="311865"/>
            <a:ext cx="6439523" cy="311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i="0" u="none" strike="noStrike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1º Circuito da </a:t>
            </a:r>
          </a:p>
          <a:p>
            <a:pPr algn="ctr">
              <a:lnSpc>
                <a:spcPct val="100000"/>
              </a:lnSpc>
            </a:pPr>
            <a:r>
              <a:rPr lang="pt-BR" sz="4800" b="1" i="0" u="none" strike="noStrike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Transparência 2022</a:t>
            </a:r>
            <a:r>
              <a:rPr lang="pt-BR" sz="4800" b="1" i="0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​</a:t>
            </a:r>
            <a:endParaRPr lang="pt-BR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l">
              <a:lnSpc>
                <a:spcPct val="250000"/>
              </a:lnSpc>
            </a:pPr>
            <a:endParaRPr lang="pt-BR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4BFAC8-048D-CE9F-DF4F-10C0E08F71A3}"/>
              </a:ext>
            </a:extLst>
          </p:cNvPr>
          <p:cNvSpPr txBox="1"/>
          <p:nvPr userDrawn="1"/>
        </p:nvSpPr>
        <p:spPr>
          <a:xfrm>
            <a:off x="1868247" y="5411450"/>
            <a:ext cx="10344219" cy="1200329"/>
          </a:xfrm>
          <a:prstGeom prst="rect">
            <a:avLst/>
          </a:prstGeom>
          <a:gradFill>
            <a:gsLst>
              <a:gs pos="3300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  <a:alpha val="46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pt-BR" sz="3600" b="1" i="0" u="none" strike="noStrike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Experiência e resultados da automação nas Demonstrações Financeiras</a:t>
            </a:r>
            <a:r>
              <a:rPr lang="pt-BR" sz="3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​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1A9E073-65DA-BDDD-AB46-AC260992D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87331"/>
            <a:ext cx="1868248" cy="18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bg>
      <p:bgPr>
        <a:gradFill>
          <a:gsLst>
            <a:gs pos="0">
              <a:srgbClr val="7030A0"/>
            </a:gs>
            <a:gs pos="74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B668-8299-1E80-933D-F5AFF933E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A35261-C14C-0149-D9AB-B3805CC8B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C0C7F-0727-CFBB-517E-F1BAEFB0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C281-5952-4A5F-8533-C603760F6F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03CE00-0CA9-34E0-5FF4-C8B9D75F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AB5BD-8301-85B0-1AF8-CA4DF76B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6003-1EF2-484F-BAD1-192662A06192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77807B-93AE-68AC-C4E7-36427BDAB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01184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20B7CD-07F4-A9C3-94BE-7BF162A3F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865" r="21185"/>
          <a:stretch/>
        </p:blipFill>
        <p:spPr>
          <a:xfrm>
            <a:off x="274654" y="689710"/>
            <a:ext cx="4093132" cy="37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A1851-84C6-CB12-E18E-8C3544BD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8" y="365125"/>
            <a:ext cx="617220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384BEB-8E48-5BD4-B5F4-723646DB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9/19/2022</a:t>
            </a:fld>
            <a:endParaRPr lang="en-US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570E91-D13A-F527-93F6-7DF94BE63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65" r="21185"/>
          <a:stretch/>
        </p:blipFill>
        <p:spPr>
          <a:xfrm>
            <a:off x="10451154" y="0"/>
            <a:ext cx="1805291" cy="1666087"/>
          </a:xfrm>
          <a:prstGeom prst="rect">
            <a:avLst/>
          </a:prstGeom>
        </p:spPr>
      </p:pic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1743A57-3D64-CA99-A59A-D190C157A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3742"/>
          <a:stretch/>
        </p:blipFill>
        <p:spPr>
          <a:xfrm>
            <a:off x="0" y="0"/>
            <a:ext cx="505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29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1D529-7FAB-DE63-0496-F840F766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4" y="365125"/>
            <a:ext cx="961072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D68304-61AA-2EB0-544E-8D513774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2C51DB-6C25-B1D0-CC5B-5072B336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821C3B-3249-00D3-DCEE-1C3E130D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C49EA27-2826-8C75-2CBC-50800B2B4F45}"/>
              </a:ext>
            </a:extLst>
          </p:cNvPr>
          <p:cNvSpPr/>
          <p:nvPr userDrawn="1"/>
        </p:nvSpPr>
        <p:spPr>
          <a:xfrm>
            <a:off x="11420475" y="136525"/>
            <a:ext cx="838201" cy="990600"/>
          </a:xfrm>
          <a:custGeom>
            <a:avLst/>
            <a:gdLst/>
            <a:ahLst/>
            <a:cxnLst/>
            <a:rect l="l" t="t" r="r" b="b"/>
            <a:pathLst>
              <a:path w="2440940" h="1503680">
                <a:moveTo>
                  <a:pt x="0" y="0"/>
                </a:moveTo>
                <a:lnTo>
                  <a:pt x="2440432" y="0"/>
                </a:lnTo>
                <a:lnTo>
                  <a:pt x="2440432" y="1503661"/>
                </a:lnTo>
                <a:lnTo>
                  <a:pt x="0" y="1503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575B84-FC2C-8A09-513B-460A12A9F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65" r="21185"/>
          <a:stretch/>
        </p:blipFill>
        <p:spPr>
          <a:xfrm>
            <a:off x="-47625" y="-26195"/>
            <a:ext cx="1805291" cy="1666087"/>
          </a:xfrm>
          <a:prstGeom prst="rect">
            <a:avLst/>
          </a:prstGeom>
        </p:spPr>
      </p:pic>
      <p:pic>
        <p:nvPicPr>
          <p:cNvPr id="11" name="object 3">
            <a:extLst>
              <a:ext uri="{FF2B5EF4-FFF2-40B4-BE49-F238E27FC236}">
                <a16:creationId xmlns:a16="http://schemas.microsoft.com/office/drawing/2014/main" id="{3C082775-743B-C28C-6DCB-ED39CB4BCE7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0156" y="2082008"/>
            <a:ext cx="3991844" cy="3409950"/>
          </a:xfrm>
          <a:prstGeom prst="rect">
            <a:avLst/>
          </a:prstGeom>
        </p:spPr>
      </p:pic>
      <p:sp>
        <p:nvSpPr>
          <p:cNvPr id="13" name="Google Shape;39;p5">
            <a:extLst>
              <a:ext uri="{FF2B5EF4-FFF2-40B4-BE49-F238E27FC236}">
                <a16:creationId xmlns:a16="http://schemas.microsoft.com/office/drawing/2014/main" id="{FB00372D-1AF2-2711-B7CB-50DBE3A64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88" y="1812871"/>
            <a:ext cx="7452288" cy="4330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81292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277CB-AB7F-991F-DCB7-2EFDE8E8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793" y="317044"/>
            <a:ext cx="501238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902CE8F-1467-DBE4-988A-7C24A10B8796}"/>
              </a:ext>
            </a:extLst>
          </p:cNvPr>
          <p:cNvSpPr/>
          <p:nvPr userDrawn="1"/>
        </p:nvSpPr>
        <p:spPr>
          <a:xfrm>
            <a:off x="8861827" y="-33338"/>
            <a:ext cx="3330173" cy="6924675"/>
          </a:xfrm>
          <a:custGeom>
            <a:avLst/>
            <a:gdLst/>
            <a:ahLst/>
            <a:cxnLst/>
            <a:rect l="l" t="t" r="r" b="b"/>
            <a:pathLst>
              <a:path w="4774565" h="10287000">
                <a:moveTo>
                  <a:pt x="0" y="10286998"/>
                </a:moveTo>
                <a:lnTo>
                  <a:pt x="0" y="0"/>
                </a:lnTo>
                <a:lnTo>
                  <a:pt x="4774177" y="0"/>
                </a:lnTo>
                <a:lnTo>
                  <a:pt x="4774177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6154C4C8-F8FB-0A9C-5F51-604B16FB3B4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8550" y="167883"/>
            <a:ext cx="4133849" cy="2530813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71C8737F-CAA3-60B7-3452-4B6FA952BFC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72400" y="3767820"/>
            <a:ext cx="4133849" cy="27250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60BD234-48B2-5D02-3D54-A5BE8805A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65" r="21185"/>
          <a:stretch/>
        </p:blipFill>
        <p:spPr>
          <a:xfrm>
            <a:off x="-35872" y="146783"/>
            <a:ext cx="1805291" cy="1666087"/>
          </a:xfrm>
          <a:prstGeom prst="rect">
            <a:avLst/>
          </a:prstGeom>
        </p:spPr>
      </p:pic>
      <p:sp>
        <p:nvSpPr>
          <p:cNvPr id="13" name="Google Shape;39;p5">
            <a:extLst>
              <a:ext uri="{FF2B5EF4-FFF2-40B4-BE49-F238E27FC236}">
                <a16:creationId xmlns:a16="http://schemas.microsoft.com/office/drawing/2014/main" id="{C309E246-5B6C-EACD-9A20-B914CF75AA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0830" y="2698696"/>
            <a:ext cx="6964345" cy="3892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91182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956120" y="368100"/>
            <a:ext cx="962628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62987" y="1812871"/>
            <a:ext cx="11119413" cy="4605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E7315D-8DAE-4812-AF3B-4C158C7CD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65" r="21185"/>
          <a:stretch/>
        </p:blipFill>
        <p:spPr>
          <a:xfrm>
            <a:off x="150829" y="146785"/>
            <a:ext cx="1805291" cy="16660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949709C-3FB9-3AAD-8852-1DB2BF900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0" y="6489900"/>
            <a:ext cx="12192000" cy="368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A8A99D9-4F60-0EBA-13C1-40D005E97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11855485" y="2279394"/>
            <a:ext cx="336515" cy="24996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F360B3-5CC5-53F5-4B22-4C427F7ED0E1}"/>
              </a:ext>
            </a:extLst>
          </p:cNvPr>
          <p:cNvSpPr txBox="1"/>
          <p:nvPr userDrawn="1"/>
        </p:nvSpPr>
        <p:spPr>
          <a:xfrm>
            <a:off x="0" y="6550282"/>
            <a:ext cx="121473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i="0" u="none" strike="noStrike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rPr>
              <a:t>2º Ano do Circuito da Transparência – Uma das Iniciativas da Bandeira da Transparência  </a:t>
            </a:r>
            <a:endParaRPr lang="pt-BR" sz="1100" dirty="0">
              <a:solidFill>
                <a:schemeClr val="bg1"/>
              </a:solidFill>
              <a:effectLst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2406454" y="368100"/>
            <a:ext cx="7237167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406454" y="1632467"/>
            <a:ext cx="3230800" cy="4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>
                <a:solidFill>
                  <a:schemeClr val="bg1"/>
                </a:solidFill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9pPr>
          </a:lstStyle>
          <a:p>
            <a:endParaRPr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6425008" y="1632467"/>
            <a:ext cx="3230800" cy="4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>
                <a:solidFill>
                  <a:schemeClr val="bg1"/>
                </a:solidFill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9pPr>
          </a:lstStyle>
          <a:p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27BCD7-07CD-FB17-5DDE-878191347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65" r="21185"/>
          <a:stretch/>
        </p:blipFill>
        <p:spPr>
          <a:xfrm>
            <a:off x="150829" y="146785"/>
            <a:ext cx="1805291" cy="16660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8C8B2A9-2762-A963-380F-B9EF85FB4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11792309" y="0"/>
            <a:ext cx="39969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62C3FC-BDB6-BD11-CABD-5CDBD97C9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-21699" y="2159048"/>
            <a:ext cx="269953" cy="268037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2750A18-56D5-F7FA-2350-5B50F8816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0" y="6630033"/>
            <a:ext cx="6019799" cy="26691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443026-D299-5C52-507F-9891B617315D}"/>
              </a:ext>
            </a:extLst>
          </p:cNvPr>
          <p:cNvSpPr txBox="1"/>
          <p:nvPr userDrawn="1"/>
        </p:nvSpPr>
        <p:spPr>
          <a:xfrm>
            <a:off x="248254" y="6632686"/>
            <a:ext cx="6395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100" b="1" i="0" u="none" strike="noStrike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rPr>
              <a:t>2º Ano do Circuito da Transparência – Uma das Iniciativas da Bandeira da </a:t>
            </a:r>
            <a:r>
              <a:rPr lang="pt-BR" sz="1100" b="1" i="0" u="none" strike="noStrike" kern="12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+mn-ea"/>
                <a:cs typeface="+mn-cs"/>
              </a:rPr>
              <a:t>Tr</a:t>
            </a:r>
            <a:r>
              <a:rPr lang="pt-BR" sz="1100" b="1" i="0" u="none" strike="noStrike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rPr>
              <a:t>ansparência   </a:t>
            </a:r>
            <a:endParaRPr lang="pt-BR" sz="1100" dirty="0">
              <a:solidFill>
                <a:schemeClr val="bg1"/>
              </a:solidFill>
              <a:effectLst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Image backgroun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3E1D45-8979-6317-8514-87FCDD2C6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65" r="21185"/>
          <a:stretch/>
        </p:blipFill>
        <p:spPr>
          <a:xfrm>
            <a:off x="150829" y="146785"/>
            <a:ext cx="1805291" cy="1666087"/>
          </a:xfrm>
          <a:prstGeom prst="rect">
            <a:avLst/>
          </a:prstGeom>
        </p:spPr>
      </p:pic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E8DC42A6-FFBC-F28A-543E-8F41892884C9}"/>
              </a:ext>
            </a:extLst>
          </p:cNvPr>
          <p:cNvSpPr/>
          <p:nvPr userDrawn="1"/>
        </p:nvSpPr>
        <p:spPr>
          <a:xfrm>
            <a:off x="0" y="3429000"/>
            <a:ext cx="7202078" cy="3429000"/>
          </a:xfrm>
          <a:prstGeom prst="rtTriangle">
            <a:avLst/>
          </a:prstGeom>
          <a:blipFill>
            <a:blip r:embed="rId3">
              <a:alphaModFix amt="94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38;p5">
            <a:extLst>
              <a:ext uri="{FF2B5EF4-FFF2-40B4-BE49-F238E27FC236}">
                <a16:creationId xmlns:a16="http://schemas.microsoft.com/office/drawing/2014/main" id="{6727AACF-6658-7411-C6CC-B90F51FA3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6120" y="368100"/>
            <a:ext cx="962628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39;p5">
            <a:extLst>
              <a:ext uri="{FF2B5EF4-FFF2-40B4-BE49-F238E27FC236}">
                <a16:creationId xmlns:a16="http://schemas.microsoft.com/office/drawing/2014/main" id="{8F9D2F03-57E6-4333-A8B7-672F1BA8A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87" y="1812872"/>
            <a:ext cx="11119413" cy="1616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  <p:sp>
        <p:nvSpPr>
          <p:cNvPr id="9" name="Google Shape;39;p5">
            <a:extLst>
              <a:ext uri="{FF2B5EF4-FFF2-40B4-BE49-F238E27FC236}">
                <a16:creationId xmlns:a16="http://schemas.microsoft.com/office/drawing/2014/main" id="{1DDDA253-9CE0-68D7-998E-87658AC744EF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825765" y="4038636"/>
            <a:ext cx="5756635" cy="1616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19C46B-C13C-43C3-5F43-10021C878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8163"/>
          <a:stretch/>
        </p:blipFill>
        <p:spPr>
          <a:xfrm>
            <a:off x="11976813" y="0"/>
            <a:ext cx="338649" cy="14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980CA9-8B28-EF7E-B876-297ED92EA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65" r="21185"/>
          <a:stretch/>
        </p:blipFill>
        <p:spPr>
          <a:xfrm>
            <a:off x="150829" y="146785"/>
            <a:ext cx="1805291" cy="16660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25B338-F1C3-CE22-F8FC-7DB72F0F1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11899175" y="0"/>
            <a:ext cx="338649" cy="6858000"/>
          </a:xfrm>
          <a:prstGeom prst="rect">
            <a:avLst/>
          </a:prstGeom>
        </p:spPr>
      </p:pic>
      <p:sp>
        <p:nvSpPr>
          <p:cNvPr id="4" name="Google Shape;38;p5">
            <a:extLst>
              <a:ext uri="{FF2B5EF4-FFF2-40B4-BE49-F238E27FC236}">
                <a16:creationId xmlns:a16="http://schemas.microsoft.com/office/drawing/2014/main" id="{070276B1-4310-FB07-0BF9-E357EF130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6120" y="368100"/>
            <a:ext cx="8215402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39;p5">
            <a:extLst>
              <a:ext uri="{FF2B5EF4-FFF2-40B4-BE49-F238E27FC236}">
                <a16:creationId xmlns:a16="http://schemas.microsoft.com/office/drawing/2014/main" id="{E09713AA-1DC5-D24F-22DD-3BE3C08EE9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87" y="1812872"/>
            <a:ext cx="11054758" cy="4755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BFC403-81EE-F45C-44C0-64411B93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-47579" y="2993080"/>
            <a:ext cx="338649" cy="87184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CDDB109-587F-93D8-4372-EA1A2B381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163"/>
          <a:stretch/>
        </p:blipFill>
        <p:spPr>
          <a:xfrm>
            <a:off x="0" y="6630033"/>
            <a:ext cx="6019799" cy="2669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01B0717-6A44-6598-EB00-31F9297A941F}"/>
              </a:ext>
            </a:extLst>
          </p:cNvPr>
          <p:cNvSpPr txBox="1"/>
          <p:nvPr userDrawn="1"/>
        </p:nvSpPr>
        <p:spPr>
          <a:xfrm>
            <a:off x="248254" y="6632686"/>
            <a:ext cx="6395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100" b="1" i="0" u="none" strike="noStrike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rPr>
              <a:t>2º Ano do Circuito da Transparência – Uma das Iniciativas da Bandeira da </a:t>
            </a:r>
            <a:r>
              <a:rPr lang="pt-BR" sz="1100" b="1" i="0" u="none" strike="noStrike" kern="12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+mn-ea"/>
                <a:cs typeface="+mn-cs"/>
              </a:rPr>
              <a:t>Tr</a:t>
            </a:r>
            <a:r>
              <a:rPr lang="pt-BR" sz="1100" b="1" i="0" u="none" strike="noStrike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rPr>
              <a:t>ansparência   </a:t>
            </a:r>
            <a:endParaRPr lang="pt-BR" sz="1100" dirty="0">
              <a:solidFill>
                <a:schemeClr val="bg1"/>
              </a:solidFill>
              <a:effectLst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657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 preserve="1" userDrawn="1">
  <p:cSld name="Blank inverte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848D9C-E233-F8C4-76AC-39B106885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9" r="22835"/>
          <a:stretch/>
        </p:blipFill>
        <p:spPr>
          <a:xfrm>
            <a:off x="0" y="0"/>
            <a:ext cx="2139458" cy="2142241"/>
          </a:xfrm>
          <a:prstGeom prst="rect">
            <a:avLst/>
          </a:prstGeom>
        </p:spPr>
      </p:pic>
      <p:sp>
        <p:nvSpPr>
          <p:cNvPr id="3" name="Google Shape;38;p5">
            <a:extLst>
              <a:ext uri="{FF2B5EF4-FFF2-40B4-BE49-F238E27FC236}">
                <a16:creationId xmlns:a16="http://schemas.microsoft.com/office/drawing/2014/main" id="{F3C6EB82-18FE-3795-E051-F1BB49396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6120" y="368100"/>
            <a:ext cx="962628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" name="Google Shape;39;p5">
            <a:extLst>
              <a:ext uri="{FF2B5EF4-FFF2-40B4-BE49-F238E27FC236}">
                <a16:creationId xmlns:a16="http://schemas.microsoft.com/office/drawing/2014/main" id="{4CC53177-01A1-5DE6-4E25-EE7729D368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87" y="2142240"/>
            <a:ext cx="11119413" cy="4425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>
              <a:spcBef>
                <a:spcPts val="800"/>
              </a:spcBef>
              <a:spcAft>
                <a:spcPts val="0"/>
              </a:spcAft>
              <a:buSzPts val="3000"/>
              <a:buFontTx/>
              <a:buNone/>
              <a:defRPr>
                <a:solidFill>
                  <a:schemeClr val="bg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043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01BD76-FDFA-8244-E88A-304993EF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16EABD-6079-2113-D422-3707C37C7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1D3316-73AD-AF10-739B-66E218C33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BF5FA7-FE55-BC29-6880-98E55B712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2CA6E7-1831-7562-5985-29FD30E7F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9" r:id="rId7"/>
    <p:sldLayoutId id="2147483660" r:id="rId8"/>
    <p:sldLayoutId id="2147483662" r:id="rId9"/>
    <p:sldLayoutId id="2147483671" r:id="rId10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freitag@tech6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3C65F-EC28-A799-316B-9EF2A423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A2DBFE-7888-47CA-D25E-74D396958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480510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682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B0B04-08B7-91E2-D0F4-3EC58F1E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32FBF9-3150-4CF0-E3A6-837581C84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754264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311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9">
            <a:extLst>
              <a:ext uri="{FF2B5EF4-FFF2-40B4-BE49-F238E27FC236}">
                <a16:creationId xmlns:a16="http://schemas.microsoft.com/office/drawing/2014/main" id="{ACA48039-54A2-A434-369E-AC254D1F2C90}"/>
              </a:ext>
            </a:extLst>
          </p:cNvPr>
          <p:cNvGrpSpPr/>
          <p:nvPr/>
        </p:nvGrpSpPr>
        <p:grpSpPr>
          <a:xfrm>
            <a:off x="766763" y="4223999"/>
            <a:ext cx="2428217" cy="1845748"/>
            <a:chOff x="767520" y="4282731"/>
            <a:chExt cx="2874030" cy="21846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889C83-822A-8860-2B4D-AC64E8910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25" y="4387164"/>
              <a:ext cx="2642937" cy="1438219"/>
            </a:xfrm>
            <a:prstGeom prst="roundRect">
              <a:avLst>
                <a:gd name="adj" fmla="val 649"/>
              </a:avLst>
            </a:prstGeom>
            <a:ln w="190500" cap="rnd">
              <a:noFill/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Fix All MacBook Related Issue. Dial Apple Support Number +61-283173572  #MacBook #Laptop #iPhone #Sydney #Australia | Apple support, Imac,  Responsive grid">
              <a:extLst>
                <a:ext uri="{FF2B5EF4-FFF2-40B4-BE49-F238E27FC236}">
                  <a16:creationId xmlns:a16="http://schemas.microsoft.com/office/drawing/2014/main" id="{845323C9-6425-F887-B6D0-DBE698C73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20" y="4282731"/>
              <a:ext cx="2874030" cy="218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55">
              <a:extLst>
                <a:ext uri="{FF2B5EF4-FFF2-40B4-BE49-F238E27FC236}">
                  <a16:creationId xmlns:a16="http://schemas.microsoft.com/office/drawing/2014/main" id="{29D9763D-367D-14FB-8C22-DFA4DAF54507}"/>
                </a:ext>
              </a:extLst>
            </p:cNvPr>
            <p:cNvSpPr/>
            <p:nvPr/>
          </p:nvSpPr>
          <p:spPr>
            <a:xfrm>
              <a:off x="2102139" y="5944751"/>
              <a:ext cx="180947" cy="162530"/>
            </a:xfrm>
            <a:prstGeom prst="rect">
              <a:avLst/>
            </a:prstGeom>
            <a:solidFill>
              <a:srgbClr val="C6C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Agrupar 6">
            <a:extLst>
              <a:ext uri="{FF2B5EF4-FFF2-40B4-BE49-F238E27FC236}">
                <a16:creationId xmlns:a16="http://schemas.microsoft.com/office/drawing/2014/main" id="{A724F9B6-CD77-704F-7799-C725E4884ED5}"/>
              </a:ext>
            </a:extLst>
          </p:cNvPr>
          <p:cNvGrpSpPr/>
          <p:nvPr/>
        </p:nvGrpSpPr>
        <p:grpSpPr>
          <a:xfrm>
            <a:off x="757010" y="2105627"/>
            <a:ext cx="2428217" cy="1845748"/>
            <a:chOff x="6160524" y="2960731"/>
            <a:chExt cx="3354906" cy="2654282"/>
          </a:xfrm>
          <a:effectLst>
            <a:outerShdw blurRad="635000" dist="190500" dir="21540000" sx="88000" sy="88000" algn="tl" rotWithShape="0">
              <a:prstClr val="black">
                <a:alpha val="17000"/>
              </a:prstClr>
            </a:outerShdw>
          </a:effectLst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BA02EF1-FA4D-0C0A-E9C4-9B08BE3AE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167" y="3084863"/>
              <a:ext cx="3089209" cy="1719878"/>
            </a:xfrm>
            <a:prstGeom prst="rect">
              <a:avLst/>
            </a:prstGeom>
          </p:spPr>
        </p:pic>
        <p:grpSp>
          <p:nvGrpSpPr>
            <p:cNvPr id="8" name="Agrupar 42">
              <a:extLst>
                <a:ext uri="{FF2B5EF4-FFF2-40B4-BE49-F238E27FC236}">
                  <a16:creationId xmlns:a16="http://schemas.microsoft.com/office/drawing/2014/main" id="{9BE9061F-2FBE-EF85-CC63-BB1B78DC4EB6}"/>
                </a:ext>
              </a:extLst>
            </p:cNvPr>
            <p:cNvGrpSpPr/>
            <p:nvPr/>
          </p:nvGrpSpPr>
          <p:grpSpPr>
            <a:xfrm>
              <a:off x="6160524" y="2960731"/>
              <a:ext cx="3354906" cy="2654282"/>
              <a:chOff x="2021544" y="3659698"/>
              <a:chExt cx="2714962" cy="2147981"/>
            </a:xfrm>
          </p:grpSpPr>
          <p:pic>
            <p:nvPicPr>
              <p:cNvPr id="9" name="Picture 2" descr="Fix All MacBook Related Issue. Dial Apple Support Number +61-283173572  #MacBook #Laptop #iPhone #Sydney #Australia | Apple support, Imac,  Responsive grid">
                <a:extLst>
                  <a:ext uri="{FF2B5EF4-FFF2-40B4-BE49-F238E27FC236}">
                    <a16:creationId xmlns:a16="http://schemas.microsoft.com/office/drawing/2014/main" id="{FF16E97B-3A3C-ECC0-5A2D-CDFE75E546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544" y="3659698"/>
                <a:ext cx="2714962" cy="2147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tângulo 44">
                <a:extLst>
                  <a:ext uri="{FF2B5EF4-FFF2-40B4-BE49-F238E27FC236}">
                    <a16:creationId xmlns:a16="http://schemas.microsoft.com/office/drawing/2014/main" id="{32E16EF9-43AB-950A-53C1-7030E96367FB}"/>
                  </a:ext>
                </a:extLst>
              </p:cNvPr>
              <p:cNvSpPr/>
              <p:nvPr/>
            </p:nvSpPr>
            <p:spPr>
              <a:xfrm>
                <a:off x="3282296" y="5293842"/>
                <a:ext cx="170932" cy="159804"/>
              </a:xfrm>
              <a:prstGeom prst="rect">
                <a:avLst/>
              </a:prstGeom>
              <a:solidFill>
                <a:srgbClr val="C6C7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CC51197-1175-4EB6-D637-7B4B05586F35}"/>
              </a:ext>
            </a:extLst>
          </p:cNvPr>
          <p:cNvSpPr txBox="1">
            <a:spLocks/>
          </p:cNvSpPr>
          <p:nvPr/>
        </p:nvSpPr>
        <p:spPr>
          <a:xfrm>
            <a:off x="3411844" y="2062403"/>
            <a:ext cx="2441873" cy="150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AUTOMATIZAÇÃO DAS PEÇAS ORÇAMENTÁRIAS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sz="1200">
                <a:solidFill>
                  <a:srgbClr val="404040"/>
                </a:solidFill>
                <a:latin typeface="Montserrat Light" panose="00000400000000000000" pitchFamily="2" charset="0"/>
              </a:rPr>
              <a:t>Relatórios para atender as necessidades de apresentação de dados, e analisar os dados com o jeito do usuário.</a:t>
            </a:r>
          </a:p>
        </p:txBody>
      </p:sp>
      <p:grpSp>
        <p:nvGrpSpPr>
          <p:cNvPr id="12" name="Agrupar 7">
            <a:extLst>
              <a:ext uri="{FF2B5EF4-FFF2-40B4-BE49-F238E27FC236}">
                <a16:creationId xmlns:a16="http://schemas.microsoft.com/office/drawing/2014/main" id="{53008635-BB4E-D0A5-8B7C-FC4A3ED87EC6}"/>
              </a:ext>
            </a:extLst>
          </p:cNvPr>
          <p:cNvGrpSpPr/>
          <p:nvPr/>
        </p:nvGrpSpPr>
        <p:grpSpPr>
          <a:xfrm>
            <a:off x="6580608" y="1840438"/>
            <a:ext cx="2279494" cy="1729460"/>
            <a:chOff x="5973805" y="2532451"/>
            <a:chExt cx="3230365" cy="2450889"/>
          </a:xfrm>
          <a:effectLst>
            <a:outerShdw blurRad="673100" dist="279400" dir="2700000" sx="75000" sy="75000" algn="tl" rotWithShape="0">
              <a:prstClr val="black">
                <a:alpha val="41000"/>
              </a:prstClr>
            </a:outerShdw>
          </a:effectLst>
        </p:grpSpPr>
        <p:pic>
          <p:nvPicPr>
            <p:cNvPr id="13" name="Picture 2" descr="MockUPhone | Tablet, Replacement parts, Touch screen">
              <a:extLst>
                <a:ext uri="{FF2B5EF4-FFF2-40B4-BE49-F238E27FC236}">
                  <a16:creationId xmlns:a16="http://schemas.microsoft.com/office/drawing/2014/main" id="{3D99728E-E261-5F20-4F2B-6F9CB5C85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6" t="8198" r="17906" b="8198"/>
            <a:stretch/>
          </p:blipFill>
          <p:spPr bwMode="auto">
            <a:xfrm rot="16200000">
              <a:off x="6363543" y="2142713"/>
              <a:ext cx="2450889" cy="3230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m 47" descr="Tela de celular com publicação numa rede social&#10;&#10;Descrição gerada automaticamente">
              <a:extLst>
                <a:ext uri="{FF2B5EF4-FFF2-40B4-BE49-F238E27FC236}">
                  <a16:creationId xmlns:a16="http://schemas.microsoft.com/office/drawing/2014/main" id="{991BD88D-752A-2F37-1078-D016FABB4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8" t="6448" r="9846" b="6995"/>
            <a:stretch/>
          </p:blipFill>
          <p:spPr>
            <a:xfrm>
              <a:off x="6352125" y="2818311"/>
              <a:ext cx="2476919" cy="1857992"/>
            </a:xfrm>
            <a:prstGeom prst="rect">
              <a:avLst/>
            </a:prstGeom>
          </p:spPr>
        </p:pic>
      </p:grp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40C2F92-FFDC-64D0-1940-E7C74617390B}"/>
              </a:ext>
            </a:extLst>
          </p:cNvPr>
          <p:cNvSpPr txBox="1">
            <a:spLocks/>
          </p:cNvSpPr>
          <p:nvPr/>
        </p:nvSpPr>
        <p:spPr>
          <a:xfrm>
            <a:off x="8916917" y="1934705"/>
            <a:ext cx="2508320" cy="88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SIMULAÇÃO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E DESENHOS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DE CENÁRIOS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B6175C0-0F7A-5E2B-AF19-BDF3DC021F20}"/>
              </a:ext>
            </a:extLst>
          </p:cNvPr>
          <p:cNvSpPr txBox="1">
            <a:spLocks/>
          </p:cNvSpPr>
          <p:nvPr/>
        </p:nvSpPr>
        <p:spPr>
          <a:xfrm>
            <a:off x="8916917" y="4158753"/>
            <a:ext cx="2564929" cy="75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NOTAS EXPLICATIVAS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sz="1200">
                <a:solidFill>
                  <a:srgbClr val="404040"/>
                </a:solidFill>
                <a:latin typeface="Montserrat Light" panose="00000400000000000000" pitchFamily="2" charset="0"/>
              </a:rPr>
              <a:t>Notas explicativas geradas automaticamente.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E29BB90-E9DD-9167-FD19-D968B3954E50}"/>
              </a:ext>
            </a:extLst>
          </p:cNvPr>
          <p:cNvSpPr txBox="1">
            <a:spLocks/>
          </p:cNvSpPr>
          <p:nvPr/>
        </p:nvSpPr>
        <p:spPr>
          <a:xfrm>
            <a:off x="3411844" y="4158753"/>
            <a:ext cx="2564929" cy="85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DASHBOARDS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OU RELATÓRIOS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VIA POWER BI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spc="-100">
                <a:solidFill>
                  <a:schemeClr val="tx2"/>
                </a:solidFill>
                <a:latin typeface="+mj-lt"/>
              </a:rPr>
              <a:t>QUE VEM EMBARCADOS</a:t>
            </a:r>
          </a:p>
        </p:txBody>
      </p:sp>
      <p:pic>
        <p:nvPicPr>
          <p:cNvPr id="18" name="Imagem 59">
            <a:extLst>
              <a:ext uri="{FF2B5EF4-FFF2-40B4-BE49-F238E27FC236}">
                <a16:creationId xmlns:a16="http://schemas.microsoft.com/office/drawing/2014/main" id="{629D5132-2F4C-5C27-12E6-2E5B911D1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203" y="3965474"/>
            <a:ext cx="1757963" cy="2112345"/>
          </a:xfrm>
          <a:prstGeom prst="roundRect">
            <a:avLst>
              <a:gd name="adj" fmla="val 795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tângulo 60">
            <a:extLst>
              <a:ext uri="{FF2B5EF4-FFF2-40B4-BE49-F238E27FC236}">
                <a16:creationId xmlns:a16="http://schemas.microsoft.com/office/drawing/2014/main" id="{575F3C62-88B1-73E0-AA63-D2FFE5CA0F9D}"/>
              </a:ext>
            </a:extLst>
          </p:cNvPr>
          <p:cNvSpPr/>
          <p:nvPr/>
        </p:nvSpPr>
        <p:spPr>
          <a:xfrm>
            <a:off x="7104990" y="4341766"/>
            <a:ext cx="1246055" cy="742204"/>
          </a:xfrm>
          <a:prstGeom prst="rect">
            <a:avLst/>
          </a:prstGeom>
          <a:noFill/>
          <a:ln w="63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61">
            <a:extLst>
              <a:ext uri="{FF2B5EF4-FFF2-40B4-BE49-F238E27FC236}">
                <a16:creationId xmlns:a16="http://schemas.microsoft.com/office/drawing/2014/main" id="{3FD47523-FC19-8D35-46B0-0743D213655C}"/>
              </a:ext>
            </a:extLst>
          </p:cNvPr>
          <p:cNvSpPr/>
          <p:nvPr/>
        </p:nvSpPr>
        <p:spPr>
          <a:xfrm>
            <a:off x="7104990" y="5262555"/>
            <a:ext cx="1246056" cy="742204"/>
          </a:xfrm>
          <a:prstGeom prst="rect">
            <a:avLst/>
          </a:prstGeom>
          <a:noFill/>
          <a:ln w="63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9BA63FEB-31C4-093E-2520-E01948EF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2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BF291-99E5-D8FC-8A8C-A1006953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0783D0-B8E6-A708-5386-FAD6121D9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212343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452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D78B5C04-0196-542A-1D40-37A46AD30F03}"/>
              </a:ext>
            </a:extLst>
          </p:cNvPr>
          <p:cNvSpPr/>
          <p:nvPr/>
        </p:nvSpPr>
        <p:spPr>
          <a:xfrm>
            <a:off x="766763" y="2335519"/>
            <a:ext cx="1542097" cy="66490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>
                <a:latin typeface="+mj-lt"/>
              </a:rPr>
              <a:t>WELCOME ABOARD</a:t>
            </a:r>
          </a:p>
        </p:txBody>
      </p:sp>
      <p:sp>
        <p:nvSpPr>
          <p:cNvPr id="3" name="Retângulo: Cantos Arredondados 30">
            <a:extLst>
              <a:ext uri="{FF2B5EF4-FFF2-40B4-BE49-F238E27FC236}">
                <a16:creationId xmlns:a16="http://schemas.microsoft.com/office/drawing/2014/main" id="{16601936-89DE-FA42-E1C1-8DFE7CAB57C4}"/>
              </a:ext>
            </a:extLst>
          </p:cNvPr>
          <p:cNvSpPr/>
          <p:nvPr/>
        </p:nvSpPr>
        <p:spPr>
          <a:xfrm>
            <a:off x="766763" y="3491523"/>
            <a:ext cx="3671032" cy="976134"/>
          </a:xfrm>
          <a:prstGeom prst="roundRect">
            <a:avLst/>
          </a:prstGeom>
          <a:solidFill>
            <a:schemeClr val="tx2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+mj-lt"/>
              </a:rPr>
              <a:t>Implantação baseada no escopo identificado</a:t>
            </a:r>
          </a:p>
        </p:txBody>
      </p:sp>
      <p:sp>
        <p:nvSpPr>
          <p:cNvPr id="4" name="Retângulo: Cantos Arredondados 31">
            <a:extLst>
              <a:ext uri="{FF2B5EF4-FFF2-40B4-BE49-F238E27FC236}">
                <a16:creationId xmlns:a16="http://schemas.microsoft.com/office/drawing/2014/main" id="{226F2E37-5508-CED8-14B7-07B861BDFDD0}"/>
              </a:ext>
            </a:extLst>
          </p:cNvPr>
          <p:cNvSpPr/>
          <p:nvPr/>
        </p:nvSpPr>
        <p:spPr>
          <a:xfrm>
            <a:off x="2895698" y="4958754"/>
            <a:ext cx="1542097" cy="66490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>
                <a:latin typeface="+mj-lt"/>
              </a:rPr>
              <a:t>GO-LIVE</a:t>
            </a:r>
          </a:p>
        </p:txBody>
      </p:sp>
      <p:sp>
        <p:nvSpPr>
          <p:cNvPr id="5" name="Retângulo: Cantos Arredondados 32">
            <a:extLst>
              <a:ext uri="{FF2B5EF4-FFF2-40B4-BE49-F238E27FC236}">
                <a16:creationId xmlns:a16="http://schemas.microsoft.com/office/drawing/2014/main" id="{7DA41D57-3FE5-63F9-FAA7-225E01AD97CD}"/>
              </a:ext>
            </a:extLst>
          </p:cNvPr>
          <p:cNvSpPr/>
          <p:nvPr/>
        </p:nvSpPr>
        <p:spPr>
          <a:xfrm>
            <a:off x="5351081" y="2884873"/>
            <a:ext cx="2180614" cy="1125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>
                <a:solidFill>
                  <a:srgbClr val="262C3A"/>
                </a:solidFill>
              </a:rPr>
              <a:t>Apoio ao primeiro ciclo de execução do projeto</a:t>
            </a:r>
          </a:p>
        </p:txBody>
      </p:sp>
      <p:sp>
        <p:nvSpPr>
          <p:cNvPr id="6" name="Retângulo: Cantos Arredondados 33">
            <a:extLst>
              <a:ext uri="{FF2B5EF4-FFF2-40B4-BE49-F238E27FC236}">
                <a16:creationId xmlns:a16="http://schemas.microsoft.com/office/drawing/2014/main" id="{BEEF0DEB-83A0-68E8-C046-BBDABE210D32}"/>
              </a:ext>
            </a:extLst>
          </p:cNvPr>
          <p:cNvSpPr/>
          <p:nvPr/>
        </p:nvSpPr>
        <p:spPr>
          <a:xfrm>
            <a:off x="7954329" y="2884874"/>
            <a:ext cx="2579200" cy="4753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>
                <a:solidFill>
                  <a:srgbClr val="262C3A"/>
                </a:solidFill>
              </a:rPr>
              <a:t>Sustentação</a:t>
            </a:r>
          </a:p>
        </p:txBody>
      </p:sp>
      <p:sp>
        <p:nvSpPr>
          <p:cNvPr id="7" name="Retângulo: Cantos Arredondados 34">
            <a:extLst>
              <a:ext uri="{FF2B5EF4-FFF2-40B4-BE49-F238E27FC236}">
                <a16:creationId xmlns:a16="http://schemas.microsoft.com/office/drawing/2014/main" id="{18BB2630-2257-2781-C724-E964ACB53C2C}"/>
              </a:ext>
            </a:extLst>
          </p:cNvPr>
          <p:cNvSpPr/>
          <p:nvPr/>
        </p:nvSpPr>
        <p:spPr>
          <a:xfrm>
            <a:off x="7963591" y="3543151"/>
            <a:ext cx="2579200" cy="4753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>
                <a:solidFill>
                  <a:srgbClr val="262C3A"/>
                </a:solidFill>
              </a:rPr>
              <a:t>Manutenção evolutiva</a:t>
            </a:r>
          </a:p>
        </p:txBody>
      </p:sp>
      <p:sp>
        <p:nvSpPr>
          <p:cNvPr id="8" name="Retângulo: Cantos Arredondados 35">
            <a:extLst>
              <a:ext uri="{FF2B5EF4-FFF2-40B4-BE49-F238E27FC236}">
                <a16:creationId xmlns:a16="http://schemas.microsoft.com/office/drawing/2014/main" id="{C9BC5495-EA88-9E48-8364-AFF45F66ECD9}"/>
              </a:ext>
            </a:extLst>
          </p:cNvPr>
          <p:cNvSpPr/>
          <p:nvPr/>
        </p:nvSpPr>
        <p:spPr>
          <a:xfrm>
            <a:off x="5138761" y="2352611"/>
            <a:ext cx="5631135" cy="217643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36">
            <a:extLst>
              <a:ext uri="{FF2B5EF4-FFF2-40B4-BE49-F238E27FC236}">
                <a16:creationId xmlns:a16="http://schemas.microsoft.com/office/drawing/2014/main" id="{4E6E0C54-E493-2497-2941-E08991BAB014}"/>
              </a:ext>
            </a:extLst>
          </p:cNvPr>
          <p:cNvSpPr/>
          <p:nvPr/>
        </p:nvSpPr>
        <p:spPr>
          <a:xfrm flipV="1">
            <a:off x="3551039" y="4529045"/>
            <a:ext cx="231414" cy="35497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45">
            <a:extLst>
              <a:ext uri="{FF2B5EF4-FFF2-40B4-BE49-F238E27FC236}">
                <a16:creationId xmlns:a16="http://schemas.microsoft.com/office/drawing/2014/main" id="{770B59E3-0464-AD92-6765-300247AF4837}"/>
              </a:ext>
            </a:extLst>
          </p:cNvPr>
          <p:cNvSpPr/>
          <p:nvPr/>
        </p:nvSpPr>
        <p:spPr>
          <a:xfrm rot="10800000" flipV="1">
            <a:off x="1422104" y="3085577"/>
            <a:ext cx="231414" cy="35497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C179AB0-7154-7C73-039F-491B253A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3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: Curvo 76">
            <a:extLst>
              <a:ext uri="{FF2B5EF4-FFF2-40B4-BE49-F238E27FC236}">
                <a16:creationId xmlns:a16="http://schemas.microsoft.com/office/drawing/2014/main" id="{4714B1DD-8431-63C9-2686-D965402214F1}"/>
              </a:ext>
            </a:extLst>
          </p:cNvPr>
          <p:cNvCxnSpPr>
            <a:cxnSpLocks/>
            <a:stCxn id="13" idx="2"/>
            <a:endCxn id="4" idx="3"/>
          </p:cNvCxnSpPr>
          <p:nvPr/>
        </p:nvCxnSpPr>
        <p:spPr>
          <a:xfrm rot="5400000" flipH="1">
            <a:off x="6027480" y="1166377"/>
            <a:ext cx="800479" cy="6174740"/>
          </a:xfrm>
          <a:prstGeom prst="curvedConnector4">
            <a:avLst>
              <a:gd name="adj1" fmla="val -28558"/>
              <a:gd name="adj2" fmla="val 5979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63">
            <a:extLst>
              <a:ext uri="{FF2B5EF4-FFF2-40B4-BE49-F238E27FC236}">
                <a16:creationId xmlns:a16="http://schemas.microsoft.com/office/drawing/2014/main" id="{FD065597-9AF7-3C92-29AE-555655813ACC}"/>
              </a:ext>
            </a:extLst>
          </p:cNvPr>
          <p:cNvSpPr txBox="1"/>
          <p:nvPr/>
        </p:nvSpPr>
        <p:spPr>
          <a:xfrm>
            <a:off x="683129" y="4977726"/>
            <a:ext cx="487244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800"/>
              </a:spcBef>
            </a:pPr>
            <a:r>
              <a:rPr lang="pt-BR" sz="1100">
                <a:solidFill>
                  <a:schemeClr val="tx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TGC possui funcionalidades de </a:t>
            </a:r>
            <a:r>
              <a:rPr lang="pt-BR" sz="1100" err="1">
                <a:solidFill>
                  <a:schemeClr val="tx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analytics</a:t>
            </a:r>
            <a:r>
              <a:rPr lang="pt-BR" sz="1100">
                <a:solidFill>
                  <a:schemeClr val="tx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que podem ser parametrizadas para num processo de planejamento ou </a:t>
            </a:r>
            <a:r>
              <a:rPr lang="pt-BR" sz="1100" err="1">
                <a:solidFill>
                  <a:schemeClr val="tx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forecast</a:t>
            </a:r>
            <a:r>
              <a:rPr lang="pt-BR" sz="1100">
                <a:solidFill>
                  <a:schemeClr val="tx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identificar anomalias, desvios, retro alimentando o processo, até chegar na projeção ideal. T6C permite integrar com a área de dados do cliente. Buscando a aprovação. Com o orçamento aprovado, é possível retroalimentar o ERP.</a:t>
            </a:r>
          </a:p>
        </p:txBody>
      </p:sp>
      <p:pic>
        <p:nvPicPr>
          <p:cNvPr id="4" name="Imagem 20">
            <a:extLst>
              <a:ext uri="{FF2B5EF4-FFF2-40B4-BE49-F238E27FC236}">
                <a16:creationId xmlns:a16="http://schemas.microsoft.com/office/drawing/2014/main" id="{7977FA1F-2304-8B78-B79F-5DD8884E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0" y="3026475"/>
            <a:ext cx="2598230" cy="1654064"/>
          </a:xfrm>
          <a:prstGeom prst="rect">
            <a:avLst/>
          </a:prstGeom>
        </p:spPr>
      </p:pic>
      <p:sp>
        <p:nvSpPr>
          <p:cNvPr id="5" name="Retângulo Arredondado 25">
            <a:extLst>
              <a:ext uri="{FF2B5EF4-FFF2-40B4-BE49-F238E27FC236}">
                <a16:creationId xmlns:a16="http://schemas.microsoft.com/office/drawing/2014/main" id="{09D721DC-0C29-482B-2D4E-F3A20ECD274C}"/>
              </a:ext>
            </a:extLst>
          </p:cNvPr>
          <p:cNvSpPr/>
          <p:nvPr/>
        </p:nvSpPr>
        <p:spPr>
          <a:xfrm>
            <a:off x="5165743" y="3091695"/>
            <a:ext cx="1617825" cy="1565751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latin typeface="+mj-lt"/>
              </a:rPr>
              <a:t>CONSOLIDAÇÃO CONTÁBIL</a:t>
            </a:r>
          </a:p>
          <a:p>
            <a:pPr algn="ctr"/>
            <a:r>
              <a:rPr lang="pt-BR" sz="1100">
                <a:latin typeface="+mj-lt"/>
              </a:rPr>
              <a:t>GERENCIAL</a:t>
            </a:r>
          </a:p>
        </p:txBody>
      </p:sp>
      <p:sp>
        <p:nvSpPr>
          <p:cNvPr id="6" name="Seta: para a Direita 22">
            <a:extLst>
              <a:ext uri="{FF2B5EF4-FFF2-40B4-BE49-F238E27FC236}">
                <a16:creationId xmlns:a16="http://schemas.microsoft.com/office/drawing/2014/main" id="{3256B421-944E-71BC-58E1-EA8CC09B872A}"/>
              </a:ext>
            </a:extLst>
          </p:cNvPr>
          <p:cNvSpPr/>
          <p:nvPr/>
        </p:nvSpPr>
        <p:spPr>
          <a:xfrm>
            <a:off x="3294308" y="2891751"/>
            <a:ext cx="1322495" cy="674255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0">
            <a:extLst>
              <a:ext uri="{FF2B5EF4-FFF2-40B4-BE49-F238E27FC236}">
                <a16:creationId xmlns:a16="http://schemas.microsoft.com/office/drawing/2014/main" id="{E33BAC64-C2AB-DF9B-7543-DC89494F57B3}"/>
              </a:ext>
            </a:extLst>
          </p:cNvPr>
          <p:cNvSpPr/>
          <p:nvPr/>
        </p:nvSpPr>
        <p:spPr>
          <a:xfrm>
            <a:off x="3048634" y="2897189"/>
            <a:ext cx="1527020" cy="637776"/>
          </a:xfrm>
          <a:prstGeom prst="roundRect">
            <a:avLst/>
          </a:prstGeom>
          <a:noFill/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+mj-lt"/>
              </a:rPr>
              <a:t>RECEBER</a:t>
            </a:r>
          </a:p>
        </p:txBody>
      </p:sp>
      <p:pic>
        <p:nvPicPr>
          <p:cNvPr id="8" name="Gráfico 24" descr="Usuários com preenchimento sólido">
            <a:extLst>
              <a:ext uri="{FF2B5EF4-FFF2-40B4-BE49-F238E27FC236}">
                <a16:creationId xmlns:a16="http://schemas.microsoft.com/office/drawing/2014/main" id="{407E84C7-B7B4-4B64-E6AC-F2B61080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1181" y="2058558"/>
            <a:ext cx="690881" cy="690881"/>
          </a:xfrm>
          <a:prstGeom prst="rect">
            <a:avLst/>
          </a:prstGeom>
        </p:spPr>
      </p:pic>
      <p:sp>
        <p:nvSpPr>
          <p:cNvPr id="9" name="Retângulo Arredondado 20">
            <a:extLst>
              <a:ext uri="{FF2B5EF4-FFF2-40B4-BE49-F238E27FC236}">
                <a16:creationId xmlns:a16="http://schemas.microsoft.com/office/drawing/2014/main" id="{BBCC3101-0CC6-867E-6F3E-F62E9B521D9C}"/>
              </a:ext>
            </a:extLst>
          </p:cNvPr>
          <p:cNvSpPr/>
          <p:nvPr/>
        </p:nvSpPr>
        <p:spPr>
          <a:xfrm>
            <a:off x="1227874" y="2580992"/>
            <a:ext cx="1517494" cy="510703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solidFill>
                  <a:srgbClr val="262C3A"/>
                </a:solidFill>
                <a:latin typeface="Montserrat" panose="00000500000000000000" pitchFamily="2" charset="0"/>
              </a:rPr>
              <a:t>USUÁRIOS ERP</a:t>
            </a:r>
          </a:p>
        </p:txBody>
      </p:sp>
      <p:pic>
        <p:nvPicPr>
          <p:cNvPr id="10" name="Gráfico 26" descr="Usuários com preenchimento sólido">
            <a:extLst>
              <a:ext uri="{FF2B5EF4-FFF2-40B4-BE49-F238E27FC236}">
                <a16:creationId xmlns:a16="http://schemas.microsoft.com/office/drawing/2014/main" id="{1A39FD89-4271-4EBA-1370-F2778E1D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6154" y="2058558"/>
            <a:ext cx="690881" cy="690881"/>
          </a:xfrm>
          <a:prstGeom prst="rect">
            <a:avLst/>
          </a:prstGeom>
        </p:spPr>
      </p:pic>
      <p:sp>
        <p:nvSpPr>
          <p:cNvPr id="11" name="Retângulo Arredondado 20">
            <a:extLst>
              <a:ext uri="{FF2B5EF4-FFF2-40B4-BE49-F238E27FC236}">
                <a16:creationId xmlns:a16="http://schemas.microsoft.com/office/drawing/2014/main" id="{8FF7AB92-5CCC-CAD5-0432-9B16A8674F5F}"/>
              </a:ext>
            </a:extLst>
          </p:cNvPr>
          <p:cNvSpPr/>
          <p:nvPr/>
        </p:nvSpPr>
        <p:spPr>
          <a:xfrm>
            <a:off x="4862477" y="2481313"/>
            <a:ext cx="2220987" cy="674255"/>
          </a:xfrm>
          <a:prstGeom prst="roundRect">
            <a:avLst/>
          </a:prstGeom>
          <a:noFill/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solidFill>
                  <a:srgbClr val="262C3A"/>
                </a:solidFill>
                <a:latin typeface="Montserrat" panose="00000500000000000000" pitchFamily="2" charset="0"/>
              </a:rPr>
              <a:t>Analista da Controladoria</a:t>
            </a:r>
          </a:p>
        </p:txBody>
      </p:sp>
      <p:sp>
        <p:nvSpPr>
          <p:cNvPr id="12" name="Retângulo Arredondado 25">
            <a:extLst>
              <a:ext uri="{FF2B5EF4-FFF2-40B4-BE49-F238E27FC236}">
                <a16:creationId xmlns:a16="http://schemas.microsoft.com/office/drawing/2014/main" id="{6A9B1056-84A7-273E-D074-50870D641C67}"/>
              </a:ext>
            </a:extLst>
          </p:cNvPr>
          <p:cNvSpPr/>
          <p:nvPr/>
        </p:nvSpPr>
        <p:spPr>
          <a:xfrm>
            <a:off x="6854305" y="3088235"/>
            <a:ext cx="245763" cy="1569211"/>
          </a:xfrm>
          <a:prstGeom prst="roundRect">
            <a:avLst>
              <a:gd name="adj" fmla="val 23210"/>
            </a:avLst>
          </a:prstGeom>
          <a:solidFill>
            <a:schemeClr val="bg1">
              <a:lumMod val="65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latin typeface="+mj-lt"/>
              </a:rPr>
              <a:t>IFRS 16</a:t>
            </a:r>
          </a:p>
        </p:txBody>
      </p:sp>
      <p:sp>
        <p:nvSpPr>
          <p:cNvPr id="13" name="Retângulo Arredondado 25">
            <a:extLst>
              <a:ext uri="{FF2B5EF4-FFF2-40B4-BE49-F238E27FC236}">
                <a16:creationId xmlns:a16="http://schemas.microsoft.com/office/drawing/2014/main" id="{77B54C40-F5E6-F9B0-E123-B0E2ADC8A060}"/>
              </a:ext>
            </a:extLst>
          </p:cNvPr>
          <p:cNvSpPr/>
          <p:nvPr/>
        </p:nvSpPr>
        <p:spPr>
          <a:xfrm>
            <a:off x="8305927" y="3088235"/>
            <a:ext cx="2418325" cy="1565751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latin typeface="+mj-lt"/>
              </a:rPr>
              <a:t>PLANNING e FORECAST</a:t>
            </a:r>
          </a:p>
        </p:txBody>
      </p:sp>
      <p:pic>
        <p:nvPicPr>
          <p:cNvPr id="14" name="Gráfico 32" descr="Usuário com preenchimento sólido">
            <a:extLst>
              <a:ext uri="{FF2B5EF4-FFF2-40B4-BE49-F238E27FC236}">
                <a16:creationId xmlns:a16="http://schemas.microsoft.com/office/drawing/2014/main" id="{1E679632-6CFE-F244-B110-4DEA41619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5927" y="2505027"/>
            <a:ext cx="378862" cy="378862"/>
          </a:xfrm>
          <a:prstGeom prst="rect">
            <a:avLst/>
          </a:prstGeom>
        </p:spPr>
      </p:pic>
      <p:pic>
        <p:nvPicPr>
          <p:cNvPr id="15" name="Gráfico 33" descr="Usuário com preenchimento sólido">
            <a:extLst>
              <a:ext uri="{FF2B5EF4-FFF2-40B4-BE49-F238E27FC236}">
                <a16:creationId xmlns:a16="http://schemas.microsoft.com/office/drawing/2014/main" id="{435AF3D4-FAAD-DF37-6DFE-ECC2ADF36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4789" y="2095037"/>
            <a:ext cx="378862" cy="378862"/>
          </a:xfrm>
          <a:prstGeom prst="rect">
            <a:avLst/>
          </a:prstGeom>
        </p:spPr>
      </p:pic>
      <p:pic>
        <p:nvPicPr>
          <p:cNvPr id="16" name="Gráfico 34" descr="Usuário com preenchimento sólido">
            <a:extLst>
              <a:ext uri="{FF2B5EF4-FFF2-40B4-BE49-F238E27FC236}">
                <a16:creationId xmlns:a16="http://schemas.microsoft.com/office/drawing/2014/main" id="{38FA7A28-6278-5AC4-E9FF-6D5EDD021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4706" y="2095037"/>
            <a:ext cx="378862" cy="378862"/>
          </a:xfrm>
          <a:prstGeom prst="rect">
            <a:avLst/>
          </a:prstGeom>
        </p:spPr>
      </p:pic>
      <p:pic>
        <p:nvPicPr>
          <p:cNvPr id="17" name="Gráfico 36" descr="Usuário com preenchimento sólido">
            <a:extLst>
              <a:ext uri="{FF2B5EF4-FFF2-40B4-BE49-F238E27FC236}">
                <a16:creationId xmlns:a16="http://schemas.microsoft.com/office/drawing/2014/main" id="{54A96802-47B7-8DAC-3BBE-D4331B5F2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5390" y="2480638"/>
            <a:ext cx="378862" cy="378862"/>
          </a:xfrm>
          <a:prstGeom prst="rect">
            <a:avLst/>
          </a:prstGeom>
        </p:spPr>
      </p:pic>
      <p:sp>
        <p:nvSpPr>
          <p:cNvPr id="18" name="Retângulo Arredondado 20">
            <a:extLst>
              <a:ext uri="{FF2B5EF4-FFF2-40B4-BE49-F238E27FC236}">
                <a16:creationId xmlns:a16="http://schemas.microsoft.com/office/drawing/2014/main" id="{6370EE40-78CA-7E1D-885F-CE4E8C5003F6}"/>
              </a:ext>
            </a:extLst>
          </p:cNvPr>
          <p:cNvSpPr/>
          <p:nvPr/>
        </p:nvSpPr>
        <p:spPr>
          <a:xfrm>
            <a:off x="8404595" y="2481313"/>
            <a:ext cx="2220987" cy="674255"/>
          </a:xfrm>
          <a:prstGeom prst="roundRect">
            <a:avLst/>
          </a:prstGeom>
          <a:noFill/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solidFill>
                  <a:srgbClr val="262C3A"/>
                </a:solidFill>
                <a:latin typeface="Montserrat" panose="00000500000000000000" pitchFamily="2" charset="0"/>
              </a:rPr>
              <a:t>Planejadores</a:t>
            </a:r>
          </a:p>
        </p:txBody>
      </p:sp>
      <p:sp>
        <p:nvSpPr>
          <p:cNvPr id="19" name="Retângulo Arredondado 25">
            <a:extLst>
              <a:ext uri="{FF2B5EF4-FFF2-40B4-BE49-F238E27FC236}">
                <a16:creationId xmlns:a16="http://schemas.microsoft.com/office/drawing/2014/main" id="{AB5EFE6B-A0D6-B286-626B-C5306BD63EB0}"/>
              </a:ext>
            </a:extLst>
          </p:cNvPr>
          <p:cNvSpPr/>
          <p:nvPr/>
        </p:nvSpPr>
        <p:spPr>
          <a:xfrm>
            <a:off x="7355169" y="5023518"/>
            <a:ext cx="1402469" cy="904770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latin typeface="+mj-lt"/>
              </a:rPr>
              <a:t>T6C </a:t>
            </a:r>
            <a:r>
              <a:rPr lang="pt-BR" sz="1100" err="1">
                <a:latin typeface="+mj-lt"/>
              </a:rPr>
              <a:t>Reports</a:t>
            </a:r>
            <a:r>
              <a:rPr lang="pt-BR" sz="1100">
                <a:latin typeface="+mj-lt"/>
              </a:rPr>
              <a:t> RELATÓRIOS, GRÁFICOS</a:t>
            </a:r>
          </a:p>
        </p:txBody>
      </p:sp>
      <p:sp>
        <p:nvSpPr>
          <p:cNvPr id="20" name="Retângulo Arredondado 25">
            <a:extLst>
              <a:ext uri="{FF2B5EF4-FFF2-40B4-BE49-F238E27FC236}">
                <a16:creationId xmlns:a16="http://schemas.microsoft.com/office/drawing/2014/main" id="{2124BE45-B7A8-FD77-8D13-45CFBB6430FE}"/>
              </a:ext>
            </a:extLst>
          </p:cNvPr>
          <p:cNvSpPr/>
          <p:nvPr/>
        </p:nvSpPr>
        <p:spPr>
          <a:xfrm>
            <a:off x="8807844" y="5023516"/>
            <a:ext cx="1402469" cy="90476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latin typeface="+mj-lt"/>
              </a:rPr>
              <a:t>T6C </a:t>
            </a:r>
            <a:r>
              <a:rPr lang="pt-BR" sz="1100" err="1">
                <a:latin typeface="+mj-lt"/>
              </a:rPr>
              <a:t>Simulation</a:t>
            </a:r>
            <a:r>
              <a:rPr lang="pt-BR" sz="1100">
                <a:latin typeface="+mj-lt"/>
              </a:rPr>
              <a:t> SIMULAÇÃO e DESENHO DE CENÁRIOS</a:t>
            </a:r>
          </a:p>
        </p:txBody>
      </p:sp>
      <p:cxnSp>
        <p:nvCxnSpPr>
          <p:cNvPr id="21" name="Conector: Curvo 40">
            <a:extLst>
              <a:ext uri="{FF2B5EF4-FFF2-40B4-BE49-F238E27FC236}">
                <a16:creationId xmlns:a16="http://schemas.microsoft.com/office/drawing/2014/main" id="{DC14862B-4A0C-764C-77E6-057C6FD6F1F6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rot="5400000">
            <a:off x="9327320" y="4835746"/>
            <a:ext cx="369530" cy="60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ector: Curvo 41">
            <a:extLst>
              <a:ext uri="{FF2B5EF4-FFF2-40B4-BE49-F238E27FC236}">
                <a16:creationId xmlns:a16="http://schemas.microsoft.com/office/drawing/2014/main" id="{98DB55DB-33FF-2110-3780-0D47C00B8958}"/>
              </a:ext>
            </a:extLst>
          </p:cNvPr>
          <p:cNvCxnSpPr>
            <a:cxnSpLocks/>
            <a:stCxn id="20" idx="2"/>
            <a:endCxn id="19" idx="2"/>
          </p:cNvCxnSpPr>
          <p:nvPr/>
        </p:nvCxnSpPr>
        <p:spPr>
          <a:xfrm rot="5400000">
            <a:off x="8782740" y="5201949"/>
            <a:ext cx="4" cy="1452675"/>
          </a:xfrm>
          <a:prstGeom prst="curvedConnector3">
            <a:avLst>
              <a:gd name="adj1" fmla="val 5715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Gráfico 43" descr="Usuários com preenchimento sólido">
            <a:extLst>
              <a:ext uri="{FF2B5EF4-FFF2-40B4-BE49-F238E27FC236}">
                <a16:creationId xmlns:a16="http://schemas.microsoft.com/office/drawing/2014/main" id="{150EC2A3-8D55-AA8D-E065-EEE523E7E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345" y="5104550"/>
            <a:ext cx="690881" cy="690881"/>
          </a:xfrm>
          <a:prstGeom prst="rect">
            <a:avLst/>
          </a:prstGeom>
        </p:spPr>
      </p:pic>
      <p:sp>
        <p:nvSpPr>
          <p:cNvPr id="24" name="Seta: para a Direita 50">
            <a:extLst>
              <a:ext uri="{FF2B5EF4-FFF2-40B4-BE49-F238E27FC236}">
                <a16:creationId xmlns:a16="http://schemas.microsoft.com/office/drawing/2014/main" id="{3ED43905-3F1E-14E1-20C4-BADC3A884416}"/>
              </a:ext>
            </a:extLst>
          </p:cNvPr>
          <p:cNvSpPr/>
          <p:nvPr/>
        </p:nvSpPr>
        <p:spPr>
          <a:xfrm>
            <a:off x="7296478" y="3696930"/>
            <a:ext cx="884687" cy="313154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5">
            <a:extLst>
              <a:ext uri="{FF2B5EF4-FFF2-40B4-BE49-F238E27FC236}">
                <a16:creationId xmlns:a16="http://schemas.microsoft.com/office/drawing/2014/main" id="{4C2CF9BA-65B8-D34A-EC2C-50F43E692202}"/>
              </a:ext>
            </a:extLst>
          </p:cNvPr>
          <p:cNvSpPr/>
          <p:nvPr/>
        </p:nvSpPr>
        <p:spPr>
          <a:xfrm>
            <a:off x="10272109" y="5023516"/>
            <a:ext cx="1402469" cy="90476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>
                <a:latin typeface="+mj-lt"/>
              </a:rPr>
              <a:t>T6C </a:t>
            </a:r>
            <a:r>
              <a:rPr lang="pt-BR" sz="1100" err="1">
                <a:latin typeface="+mj-lt"/>
              </a:rPr>
              <a:t>Analytics</a:t>
            </a:r>
            <a:endParaRPr lang="pt-BR" sz="1100">
              <a:latin typeface="+mj-lt"/>
            </a:endParaRPr>
          </a:p>
          <a:p>
            <a:pPr marL="88900" indent="-88900" algn="ctr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pt-BR" sz="1100">
                <a:latin typeface="+mj-lt"/>
              </a:rPr>
              <a:t>Anomalias</a:t>
            </a:r>
          </a:p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pt-BR" sz="1100">
                <a:latin typeface="+mj-lt"/>
              </a:rPr>
              <a:t>Desvios</a:t>
            </a:r>
          </a:p>
        </p:txBody>
      </p:sp>
      <p:cxnSp>
        <p:nvCxnSpPr>
          <p:cNvPr id="26" name="Conector: Curvo 55">
            <a:extLst>
              <a:ext uri="{FF2B5EF4-FFF2-40B4-BE49-F238E27FC236}">
                <a16:creationId xmlns:a16="http://schemas.microsoft.com/office/drawing/2014/main" id="{A462877F-40F1-869C-046E-2EA1CA549DE7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 rot="16200000" flipH="1">
            <a:off x="10059452" y="4109624"/>
            <a:ext cx="369530" cy="145825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ctor: Curvo 57">
            <a:extLst>
              <a:ext uri="{FF2B5EF4-FFF2-40B4-BE49-F238E27FC236}">
                <a16:creationId xmlns:a16="http://schemas.microsoft.com/office/drawing/2014/main" id="{FCC5A475-CCBF-B795-D721-9BB441C5316D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rot="5400000">
            <a:off x="8600981" y="4109409"/>
            <a:ext cx="369532" cy="14586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ítulo 1">
            <a:extLst>
              <a:ext uri="{FF2B5EF4-FFF2-40B4-BE49-F238E27FC236}">
                <a16:creationId xmlns:a16="http://schemas.microsoft.com/office/drawing/2014/main" id="{7505C992-3595-A1B0-EB11-6359E2DD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35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>
            <a:extLst>
              <a:ext uri="{FF2B5EF4-FFF2-40B4-BE49-F238E27FC236}">
                <a16:creationId xmlns:a16="http://schemas.microsoft.com/office/drawing/2014/main" id="{48D8C879-A94E-4D79-42F3-5811FCBB3A7A}"/>
              </a:ext>
            </a:extLst>
          </p:cNvPr>
          <p:cNvSpPr txBox="1"/>
          <p:nvPr/>
        </p:nvSpPr>
        <p:spPr>
          <a:xfrm>
            <a:off x="4892634" y="518258"/>
            <a:ext cx="7299366" cy="4431983"/>
          </a:xfrm>
          <a:prstGeom prst="rect">
            <a:avLst/>
          </a:prstGeom>
          <a:noFill/>
        </p:spPr>
        <p:txBody>
          <a:bodyPr wrap="square" lIns="45720" tIns="0" rIns="0" bIns="0" rtlCol="0">
            <a:spAutoFit/>
          </a:bodyPr>
          <a:lstStyle/>
          <a:p>
            <a:pPr algn="ctr"/>
            <a:r>
              <a:rPr lang="en-US" sz="4800" spc="150" dirty="0" err="1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Dúvidas</a:t>
            </a:r>
            <a:r>
              <a:rPr lang="en-US" sz="4800" spc="150" dirty="0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?</a:t>
            </a:r>
          </a:p>
          <a:p>
            <a:pPr algn="ctr"/>
            <a:r>
              <a:rPr lang="en-US" sz="4800" spc="150" dirty="0" err="1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Perguntas</a:t>
            </a:r>
            <a:r>
              <a:rPr lang="en-US" sz="4800" spc="150" dirty="0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?</a:t>
            </a:r>
          </a:p>
          <a:p>
            <a:pPr algn="ctr"/>
            <a:endParaRPr lang="en-US" sz="4800" spc="150" dirty="0">
              <a:solidFill>
                <a:schemeClr val="bg1"/>
              </a:solidFill>
              <a:latin typeface="Ubuntu" panose="020B050403060203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4800" spc="150" dirty="0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Gabriel Ko. Freitag</a:t>
            </a:r>
          </a:p>
          <a:p>
            <a:pPr algn="ctr"/>
            <a:r>
              <a:rPr lang="en-US" sz="4800" spc="150" dirty="0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gfreitag@tech6.com</a:t>
            </a:r>
            <a:endParaRPr lang="en-US" sz="4800" spc="150" dirty="0">
              <a:solidFill>
                <a:schemeClr val="bg1"/>
              </a:solidFill>
              <a:latin typeface="Ubuntu" panose="020B050403060203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4800" spc="150" dirty="0">
                <a:solidFill>
                  <a:schemeClr val="bg1"/>
                </a:solidFill>
                <a:latin typeface="Ubuntu" panose="020B050403060203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www.tech6group.com</a:t>
            </a:r>
          </a:p>
        </p:txBody>
      </p:sp>
    </p:spTree>
    <p:extLst>
      <p:ext uri="{BB962C8B-B14F-4D97-AF65-F5344CB8AC3E}">
        <p14:creationId xmlns:p14="http://schemas.microsoft.com/office/powerpoint/2010/main" val="73674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79728-C7D2-F4AD-3442-4B9A3FB4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68" y="365125"/>
            <a:ext cx="5118265" cy="1325563"/>
          </a:xfrm>
        </p:spPr>
        <p:txBody>
          <a:bodyPr/>
          <a:lstStyle/>
          <a:p>
            <a:r>
              <a:rPr lang="pt-BR" sz="4400" dirty="0">
                <a:solidFill>
                  <a:srgbClr val="404040"/>
                </a:solidFill>
                <a:latin typeface="Montserrat Light" panose="00000400000000000000" pitchFamily="2" charset="0"/>
              </a:rPr>
              <a:t>A Tech6 </a:t>
            </a:r>
            <a:r>
              <a:rPr lang="pt-BR" sz="4400" dirty="0" err="1">
                <a:solidFill>
                  <a:srgbClr val="404040"/>
                </a:solidFill>
                <a:latin typeface="Montserrat Light" panose="00000400000000000000" pitchFamily="2" charset="0"/>
              </a:rPr>
              <a:t>Group</a:t>
            </a:r>
            <a:endParaRPr lang="pt-BR" dirty="0"/>
          </a:p>
        </p:txBody>
      </p:sp>
      <p:sp>
        <p:nvSpPr>
          <p:cNvPr id="3" name="CaixaDeTexto 72">
            <a:extLst>
              <a:ext uri="{FF2B5EF4-FFF2-40B4-BE49-F238E27FC236}">
                <a16:creationId xmlns:a16="http://schemas.microsoft.com/office/drawing/2014/main" id="{5CD36637-8091-201C-F6EE-E7871188BB08}"/>
              </a:ext>
            </a:extLst>
          </p:cNvPr>
          <p:cNvSpPr txBox="1"/>
          <p:nvPr/>
        </p:nvSpPr>
        <p:spPr>
          <a:xfrm>
            <a:off x="5260768" y="1690688"/>
            <a:ext cx="6816437" cy="499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A Tech6 </a:t>
            </a:r>
            <a:r>
              <a:rPr lang="pt-BR" sz="1600" dirty="0" err="1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 é uma empresa brasileira especializada em Planejamento, Orçamento, Forecast e Consolidação Financeira, entre outros conceitos de Corporate Performance Management (CPM).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Temos uma presença global e parceiros no Brasil, Argentina, Colômbia, EUA e Portugal.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Nossa visão é ser reconhecido como um fornecedor de software CPM de última geração, combinando as funcionalidades da concorrência e superando-as na relação custo x benefício.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Nossa missão é possibilitar às pessoas um aumento substancial de produtividade e qualidade em sua rotina diária, reduzindo sua carga de trabalho e facilitando seu acesso à informação.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80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0EE46-1171-F47E-4F7F-AB2FCEDA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Nossas Soluções</a:t>
            </a:r>
          </a:p>
        </p:txBody>
      </p:sp>
      <p:grpSp>
        <p:nvGrpSpPr>
          <p:cNvPr id="4" name="Agrupar 50">
            <a:extLst>
              <a:ext uri="{FF2B5EF4-FFF2-40B4-BE49-F238E27FC236}">
                <a16:creationId xmlns:a16="http://schemas.microsoft.com/office/drawing/2014/main" id="{39B225C5-2BF1-B097-47AB-7FD8A7EBD06F}"/>
              </a:ext>
            </a:extLst>
          </p:cNvPr>
          <p:cNvGrpSpPr/>
          <p:nvPr/>
        </p:nvGrpSpPr>
        <p:grpSpPr>
          <a:xfrm>
            <a:off x="1885674" y="1829266"/>
            <a:ext cx="8274153" cy="4026185"/>
            <a:chOff x="1471967" y="2018482"/>
            <a:chExt cx="9101568" cy="4428803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EA21CC03-A149-C940-47B1-C5B9E6EFBEA0}"/>
                </a:ext>
              </a:extLst>
            </p:cNvPr>
            <p:cNvGrpSpPr/>
            <p:nvPr/>
          </p:nvGrpSpPr>
          <p:grpSpPr>
            <a:xfrm>
              <a:off x="4678046" y="5039337"/>
              <a:ext cx="2693047" cy="1407948"/>
              <a:chOff x="9013793" y="6077922"/>
              <a:chExt cx="6350065" cy="3651855"/>
            </a:xfrm>
          </p:grpSpPr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EC75AAAD-4D10-2940-F534-480DB6BDE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6" y="6077922"/>
                <a:ext cx="6350062" cy="3106915"/>
              </a:xfrm>
              <a:custGeom>
                <a:avLst/>
                <a:gdLst>
                  <a:gd name="T0" fmla="*/ 3701 w 7401"/>
                  <a:gd name="T1" fmla="*/ 0 h 3621"/>
                  <a:gd name="T2" fmla="*/ 7400 w 7401"/>
                  <a:gd name="T3" fmla="*/ 1811 h 3621"/>
                  <a:gd name="T4" fmla="*/ 3701 w 7401"/>
                  <a:gd name="T5" fmla="*/ 3620 h 3621"/>
                  <a:gd name="T6" fmla="*/ 0 w 7401"/>
                  <a:gd name="T7" fmla="*/ 1811 h 3621"/>
                  <a:gd name="T8" fmla="*/ 3701 w 7401"/>
                  <a:gd name="T9" fmla="*/ 0 h 3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1" h="3621">
                    <a:moveTo>
                      <a:pt x="3701" y="0"/>
                    </a:moveTo>
                    <a:lnTo>
                      <a:pt x="7400" y="1811"/>
                    </a:lnTo>
                    <a:lnTo>
                      <a:pt x="3701" y="3620"/>
                    </a:lnTo>
                    <a:lnTo>
                      <a:pt x="0" y="1811"/>
                    </a:lnTo>
                    <a:lnTo>
                      <a:pt x="370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1FFC5CBF-2E1C-6CEA-4803-780431F20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5" y="7633272"/>
                <a:ext cx="3175033" cy="2096505"/>
              </a:xfrm>
              <a:custGeom>
                <a:avLst/>
                <a:gdLst>
                  <a:gd name="T0" fmla="*/ 3699 w 3700"/>
                  <a:gd name="T1" fmla="*/ 0 h 2445"/>
                  <a:gd name="T2" fmla="*/ 3699 w 3700"/>
                  <a:gd name="T3" fmla="*/ 635 h 2445"/>
                  <a:gd name="T4" fmla="*/ 0 w 3700"/>
                  <a:gd name="T5" fmla="*/ 2444 h 2445"/>
                  <a:gd name="T6" fmla="*/ 0 w 3700"/>
                  <a:gd name="T7" fmla="*/ 1809 h 2445"/>
                  <a:gd name="T8" fmla="*/ 3699 w 3700"/>
                  <a:gd name="T9" fmla="*/ 0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2445">
                    <a:moveTo>
                      <a:pt x="3699" y="0"/>
                    </a:moveTo>
                    <a:lnTo>
                      <a:pt x="3699" y="635"/>
                    </a:lnTo>
                    <a:lnTo>
                      <a:pt x="0" y="2444"/>
                    </a:lnTo>
                    <a:lnTo>
                      <a:pt x="0" y="1809"/>
                    </a:lnTo>
                    <a:lnTo>
                      <a:pt x="3699" y="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CB71275E-FE8D-5CB5-C847-06DDCDF6B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7633272"/>
                <a:ext cx="3178816" cy="2096505"/>
              </a:xfrm>
              <a:custGeom>
                <a:avLst/>
                <a:gdLst>
                  <a:gd name="T0" fmla="*/ 3701 w 3702"/>
                  <a:gd name="T1" fmla="*/ 1809 h 2445"/>
                  <a:gd name="T2" fmla="*/ 3701 w 3702"/>
                  <a:gd name="T3" fmla="*/ 2444 h 2445"/>
                  <a:gd name="T4" fmla="*/ 0 w 3702"/>
                  <a:gd name="T5" fmla="*/ 635 h 2445"/>
                  <a:gd name="T6" fmla="*/ 0 w 3702"/>
                  <a:gd name="T7" fmla="*/ 0 h 2445"/>
                  <a:gd name="T8" fmla="*/ 3701 w 3702"/>
                  <a:gd name="T9" fmla="*/ 1809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2" h="2445">
                    <a:moveTo>
                      <a:pt x="3701" y="1809"/>
                    </a:moveTo>
                    <a:lnTo>
                      <a:pt x="3701" y="2444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701" y="180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F4F35150-418D-1FA7-DE28-3741F36AA146}"/>
                </a:ext>
              </a:extLst>
            </p:cNvPr>
            <p:cNvGrpSpPr/>
            <p:nvPr/>
          </p:nvGrpSpPr>
          <p:grpSpPr>
            <a:xfrm>
              <a:off x="4678047" y="4481294"/>
              <a:ext cx="2693047" cy="1409407"/>
              <a:chOff x="9013793" y="9298362"/>
              <a:chExt cx="6350065" cy="3655638"/>
            </a:xfrm>
          </p:grpSpPr>
          <p:sp>
            <p:nvSpPr>
              <p:cNvPr id="41" name="Freeform 1">
                <a:extLst>
                  <a:ext uri="{FF2B5EF4-FFF2-40B4-BE49-F238E27FC236}">
                    <a16:creationId xmlns:a16="http://schemas.microsoft.com/office/drawing/2014/main" id="{22CBEDBB-6745-FDA0-1D23-6C175DB95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6" y="9298362"/>
                <a:ext cx="6350062" cy="3106915"/>
              </a:xfrm>
              <a:custGeom>
                <a:avLst/>
                <a:gdLst>
                  <a:gd name="T0" fmla="*/ 3701 w 7401"/>
                  <a:gd name="T1" fmla="*/ 0 h 3621"/>
                  <a:gd name="T2" fmla="*/ 7400 w 7401"/>
                  <a:gd name="T3" fmla="*/ 1810 h 3621"/>
                  <a:gd name="T4" fmla="*/ 3701 w 7401"/>
                  <a:gd name="T5" fmla="*/ 3620 h 3621"/>
                  <a:gd name="T6" fmla="*/ 0 w 7401"/>
                  <a:gd name="T7" fmla="*/ 1810 h 3621"/>
                  <a:gd name="T8" fmla="*/ 3701 w 7401"/>
                  <a:gd name="T9" fmla="*/ 0 h 3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1" h="3621">
                    <a:moveTo>
                      <a:pt x="3701" y="0"/>
                    </a:moveTo>
                    <a:lnTo>
                      <a:pt x="7400" y="1810"/>
                    </a:lnTo>
                    <a:lnTo>
                      <a:pt x="3701" y="3620"/>
                    </a:lnTo>
                    <a:lnTo>
                      <a:pt x="0" y="1810"/>
                    </a:lnTo>
                    <a:lnTo>
                      <a:pt x="3701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2">
                <a:extLst>
                  <a:ext uri="{FF2B5EF4-FFF2-40B4-BE49-F238E27FC236}">
                    <a16:creationId xmlns:a16="http://schemas.microsoft.com/office/drawing/2014/main" id="{0F273DD0-AC1B-F3EC-169F-8369E12F9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5" y="10853712"/>
                <a:ext cx="3175033" cy="2100288"/>
              </a:xfrm>
              <a:custGeom>
                <a:avLst/>
                <a:gdLst>
                  <a:gd name="T0" fmla="*/ 3699 w 3700"/>
                  <a:gd name="T1" fmla="*/ 0 h 2446"/>
                  <a:gd name="T2" fmla="*/ 3699 w 3700"/>
                  <a:gd name="T3" fmla="*/ 635 h 2446"/>
                  <a:gd name="T4" fmla="*/ 0 w 3700"/>
                  <a:gd name="T5" fmla="*/ 2445 h 2446"/>
                  <a:gd name="T6" fmla="*/ 0 w 3700"/>
                  <a:gd name="T7" fmla="*/ 1810 h 2446"/>
                  <a:gd name="T8" fmla="*/ 3699 w 3700"/>
                  <a:gd name="T9" fmla="*/ 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2446">
                    <a:moveTo>
                      <a:pt x="3699" y="0"/>
                    </a:moveTo>
                    <a:lnTo>
                      <a:pt x="3699" y="635"/>
                    </a:lnTo>
                    <a:lnTo>
                      <a:pt x="0" y="2445"/>
                    </a:lnTo>
                    <a:lnTo>
                      <a:pt x="0" y="1810"/>
                    </a:lnTo>
                    <a:lnTo>
                      <a:pt x="369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694E8515-F42F-194A-D4A1-17BA73500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10853712"/>
                <a:ext cx="3178816" cy="2100288"/>
              </a:xfrm>
              <a:custGeom>
                <a:avLst/>
                <a:gdLst>
                  <a:gd name="T0" fmla="*/ 3701 w 3702"/>
                  <a:gd name="T1" fmla="*/ 1810 h 2446"/>
                  <a:gd name="T2" fmla="*/ 3701 w 3702"/>
                  <a:gd name="T3" fmla="*/ 2445 h 2446"/>
                  <a:gd name="T4" fmla="*/ 0 w 3702"/>
                  <a:gd name="T5" fmla="*/ 635 h 2446"/>
                  <a:gd name="T6" fmla="*/ 0 w 3702"/>
                  <a:gd name="T7" fmla="*/ 0 h 2446"/>
                  <a:gd name="T8" fmla="*/ 3701 w 3702"/>
                  <a:gd name="T9" fmla="*/ 181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2" h="2446">
                    <a:moveTo>
                      <a:pt x="3701" y="1810"/>
                    </a:moveTo>
                    <a:lnTo>
                      <a:pt x="3701" y="2445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701" y="181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AA39798F-A97C-0B23-6F14-2D478CF53AE8}"/>
                </a:ext>
              </a:extLst>
            </p:cNvPr>
            <p:cNvGrpSpPr/>
            <p:nvPr/>
          </p:nvGrpSpPr>
          <p:grpSpPr>
            <a:xfrm>
              <a:off x="4678047" y="3864862"/>
              <a:ext cx="2693047" cy="1409407"/>
              <a:chOff x="9013793" y="7690035"/>
              <a:chExt cx="6350065" cy="3655638"/>
            </a:xfrm>
          </p:grpSpPr>
          <p:sp>
            <p:nvSpPr>
              <p:cNvPr id="38" name="Freeform 1">
                <a:extLst>
                  <a:ext uri="{FF2B5EF4-FFF2-40B4-BE49-F238E27FC236}">
                    <a16:creationId xmlns:a16="http://schemas.microsoft.com/office/drawing/2014/main" id="{5B7BB11C-ACF9-B524-E3DB-6A644AEEB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6" y="7690035"/>
                <a:ext cx="6350062" cy="3106915"/>
              </a:xfrm>
              <a:custGeom>
                <a:avLst/>
                <a:gdLst>
                  <a:gd name="T0" fmla="*/ 3701 w 7401"/>
                  <a:gd name="T1" fmla="*/ 0 h 3621"/>
                  <a:gd name="T2" fmla="*/ 7400 w 7401"/>
                  <a:gd name="T3" fmla="*/ 1810 h 3621"/>
                  <a:gd name="T4" fmla="*/ 3701 w 7401"/>
                  <a:gd name="T5" fmla="*/ 3620 h 3621"/>
                  <a:gd name="T6" fmla="*/ 0 w 7401"/>
                  <a:gd name="T7" fmla="*/ 1810 h 3621"/>
                  <a:gd name="T8" fmla="*/ 3701 w 7401"/>
                  <a:gd name="T9" fmla="*/ 0 h 3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1" h="3621">
                    <a:moveTo>
                      <a:pt x="3701" y="0"/>
                    </a:moveTo>
                    <a:lnTo>
                      <a:pt x="7400" y="1810"/>
                    </a:lnTo>
                    <a:lnTo>
                      <a:pt x="3701" y="3620"/>
                    </a:lnTo>
                    <a:lnTo>
                      <a:pt x="0" y="1810"/>
                    </a:lnTo>
                    <a:lnTo>
                      <a:pt x="3701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3946671-59E5-8F7D-D910-8D3EDE507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5" y="9245385"/>
                <a:ext cx="3175033" cy="2100288"/>
              </a:xfrm>
              <a:custGeom>
                <a:avLst/>
                <a:gdLst>
                  <a:gd name="T0" fmla="*/ 3699 w 3700"/>
                  <a:gd name="T1" fmla="*/ 0 h 2446"/>
                  <a:gd name="T2" fmla="*/ 3699 w 3700"/>
                  <a:gd name="T3" fmla="*/ 635 h 2446"/>
                  <a:gd name="T4" fmla="*/ 0 w 3700"/>
                  <a:gd name="T5" fmla="*/ 2445 h 2446"/>
                  <a:gd name="T6" fmla="*/ 0 w 3700"/>
                  <a:gd name="T7" fmla="*/ 1810 h 2446"/>
                  <a:gd name="T8" fmla="*/ 3699 w 3700"/>
                  <a:gd name="T9" fmla="*/ 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2446">
                    <a:moveTo>
                      <a:pt x="3699" y="0"/>
                    </a:moveTo>
                    <a:lnTo>
                      <a:pt x="3699" y="635"/>
                    </a:lnTo>
                    <a:lnTo>
                      <a:pt x="0" y="2445"/>
                    </a:lnTo>
                    <a:lnTo>
                      <a:pt x="0" y="1810"/>
                    </a:lnTo>
                    <a:lnTo>
                      <a:pt x="3699" y="0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B62DF31-5441-90B9-90AA-751D4788E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9245385"/>
                <a:ext cx="3178816" cy="2100288"/>
              </a:xfrm>
              <a:custGeom>
                <a:avLst/>
                <a:gdLst>
                  <a:gd name="T0" fmla="*/ 3701 w 3702"/>
                  <a:gd name="T1" fmla="*/ 1810 h 2446"/>
                  <a:gd name="T2" fmla="*/ 3701 w 3702"/>
                  <a:gd name="T3" fmla="*/ 2445 h 2446"/>
                  <a:gd name="T4" fmla="*/ 0 w 3702"/>
                  <a:gd name="T5" fmla="*/ 635 h 2446"/>
                  <a:gd name="T6" fmla="*/ 0 w 3702"/>
                  <a:gd name="T7" fmla="*/ 0 h 2446"/>
                  <a:gd name="T8" fmla="*/ 3701 w 3702"/>
                  <a:gd name="T9" fmla="*/ 181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2" h="2446">
                    <a:moveTo>
                      <a:pt x="3701" y="1810"/>
                    </a:moveTo>
                    <a:lnTo>
                      <a:pt x="3701" y="2445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701" y="1810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BAEB459A-26D9-89AE-0A1C-133627177CFF}"/>
                </a:ext>
              </a:extLst>
            </p:cNvPr>
            <p:cNvGrpSpPr/>
            <p:nvPr/>
          </p:nvGrpSpPr>
          <p:grpSpPr>
            <a:xfrm>
              <a:off x="4678047" y="3249888"/>
              <a:ext cx="2693047" cy="1407948"/>
              <a:chOff x="9013793" y="6077922"/>
              <a:chExt cx="6350065" cy="3651855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5E54A294-6E6D-1036-A7A4-95602FFC5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6" y="6077922"/>
                <a:ext cx="6350062" cy="3106915"/>
              </a:xfrm>
              <a:custGeom>
                <a:avLst/>
                <a:gdLst>
                  <a:gd name="T0" fmla="*/ 3701 w 7401"/>
                  <a:gd name="T1" fmla="*/ 0 h 3621"/>
                  <a:gd name="T2" fmla="*/ 7400 w 7401"/>
                  <a:gd name="T3" fmla="*/ 1811 h 3621"/>
                  <a:gd name="T4" fmla="*/ 3701 w 7401"/>
                  <a:gd name="T5" fmla="*/ 3620 h 3621"/>
                  <a:gd name="T6" fmla="*/ 0 w 7401"/>
                  <a:gd name="T7" fmla="*/ 1811 h 3621"/>
                  <a:gd name="T8" fmla="*/ 3701 w 7401"/>
                  <a:gd name="T9" fmla="*/ 0 h 3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1" h="3621">
                    <a:moveTo>
                      <a:pt x="3701" y="0"/>
                    </a:moveTo>
                    <a:lnTo>
                      <a:pt x="7400" y="1811"/>
                    </a:lnTo>
                    <a:lnTo>
                      <a:pt x="3701" y="3620"/>
                    </a:lnTo>
                    <a:lnTo>
                      <a:pt x="0" y="1811"/>
                    </a:lnTo>
                    <a:lnTo>
                      <a:pt x="370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7C5CBF65-3C99-411B-534E-FB8D13A7B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5" y="7633272"/>
                <a:ext cx="3175033" cy="2096505"/>
              </a:xfrm>
              <a:custGeom>
                <a:avLst/>
                <a:gdLst>
                  <a:gd name="T0" fmla="*/ 3699 w 3700"/>
                  <a:gd name="T1" fmla="*/ 0 h 2445"/>
                  <a:gd name="T2" fmla="*/ 3699 w 3700"/>
                  <a:gd name="T3" fmla="*/ 635 h 2445"/>
                  <a:gd name="T4" fmla="*/ 0 w 3700"/>
                  <a:gd name="T5" fmla="*/ 2444 h 2445"/>
                  <a:gd name="T6" fmla="*/ 0 w 3700"/>
                  <a:gd name="T7" fmla="*/ 1809 h 2445"/>
                  <a:gd name="T8" fmla="*/ 3699 w 3700"/>
                  <a:gd name="T9" fmla="*/ 0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2445">
                    <a:moveTo>
                      <a:pt x="3699" y="0"/>
                    </a:moveTo>
                    <a:lnTo>
                      <a:pt x="3699" y="635"/>
                    </a:lnTo>
                    <a:lnTo>
                      <a:pt x="0" y="2444"/>
                    </a:lnTo>
                    <a:lnTo>
                      <a:pt x="0" y="1809"/>
                    </a:lnTo>
                    <a:lnTo>
                      <a:pt x="3699" y="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32681AC3-0BBD-5E84-68F3-A5015DE4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7633272"/>
                <a:ext cx="3178816" cy="2096505"/>
              </a:xfrm>
              <a:custGeom>
                <a:avLst/>
                <a:gdLst>
                  <a:gd name="T0" fmla="*/ 3701 w 3702"/>
                  <a:gd name="T1" fmla="*/ 1809 h 2445"/>
                  <a:gd name="T2" fmla="*/ 3701 w 3702"/>
                  <a:gd name="T3" fmla="*/ 2444 h 2445"/>
                  <a:gd name="T4" fmla="*/ 0 w 3702"/>
                  <a:gd name="T5" fmla="*/ 635 h 2445"/>
                  <a:gd name="T6" fmla="*/ 0 w 3702"/>
                  <a:gd name="T7" fmla="*/ 0 h 2445"/>
                  <a:gd name="T8" fmla="*/ 3701 w 3702"/>
                  <a:gd name="T9" fmla="*/ 1809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2" h="2445">
                    <a:moveTo>
                      <a:pt x="3701" y="1809"/>
                    </a:moveTo>
                    <a:lnTo>
                      <a:pt x="3701" y="2444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701" y="180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4AD34594-A2DC-AB8A-689D-15917C3C74CF}"/>
                </a:ext>
              </a:extLst>
            </p:cNvPr>
            <p:cNvGrpSpPr/>
            <p:nvPr/>
          </p:nvGrpSpPr>
          <p:grpSpPr>
            <a:xfrm>
              <a:off x="4678047" y="2633456"/>
              <a:ext cx="2693046" cy="1409407"/>
              <a:chOff x="9013793" y="4522575"/>
              <a:chExt cx="6350062" cy="3655638"/>
            </a:xfrm>
          </p:grpSpPr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96B092F-595E-9306-7C7B-AB868EB9C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4522575"/>
                <a:ext cx="6350062" cy="3106915"/>
              </a:xfrm>
              <a:custGeom>
                <a:avLst/>
                <a:gdLst>
                  <a:gd name="T0" fmla="*/ 3700 w 7401"/>
                  <a:gd name="T1" fmla="*/ 0 h 3621"/>
                  <a:gd name="T2" fmla="*/ 7400 w 7401"/>
                  <a:gd name="T3" fmla="*/ 1810 h 3621"/>
                  <a:gd name="T4" fmla="*/ 3700 w 7401"/>
                  <a:gd name="T5" fmla="*/ 3620 h 3621"/>
                  <a:gd name="T6" fmla="*/ 0 w 7401"/>
                  <a:gd name="T7" fmla="*/ 1810 h 3621"/>
                  <a:gd name="T8" fmla="*/ 3700 w 7401"/>
                  <a:gd name="T9" fmla="*/ 0 h 3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1" h="3621">
                    <a:moveTo>
                      <a:pt x="3700" y="0"/>
                    </a:moveTo>
                    <a:lnTo>
                      <a:pt x="7400" y="1810"/>
                    </a:lnTo>
                    <a:lnTo>
                      <a:pt x="3700" y="3620"/>
                    </a:lnTo>
                    <a:lnTo>
                      <a:pt x="0" y="1810"/>
                    </a:lnTo>
                    <a:lnTo>
                      <a:pt x="37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2DCCF200-44B2-88A7-E2EB-031EE9E9F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5" y="6077925"/>
                <a:ext cx="3175030" cy="2100288"/>
              </a:xfrm>
              <a:custGeom>
                <a:avLst/>
                <a:gdLst>
                  <a:gd name="T0" fmla="*/ 3700 w 3701"/>
                  <a:gd name="T1" fmla="*/ 0 h 2446"/>
                  <a:gd name="T2" fmla="*/ 3700 w 3701"/>
                  <a:gd name="T3" fmla="*/ 635 h 2446"/>
                  <a:gd name="T4" fmla="*/ 0 w 3701"/>
                  <a:gd name="T5" fmla="*/ 2445 h 2446"/>
                  <a:gd name="T6" fmla="*/ 0 w 3701"/>
                  <a:gd name="T7" fmla="*/ 1810 h 2446"/>
                  <a:gd name="T8" fmla="*/ 3700 w 3701"/>
                  <a:gd name="T9" fmla="*/ 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1" h="2446">
                    <a:moveTo>
                      <a:pt x="3700" y="0"/>
                    </a:moveTo>
                    <a:lnTo>
                      <a:pt x="3700" y="635"/>
                    </a:lnTo>
                    <a:lnTo>
                      <a:pt x="0" y="2445"/>
                    </a:lnTo>
                    <a:lnTo>
                      <a:pt x="0" y="1810"/>
                    </a:lnTo>
                    <a:lnTo>
                      <a:pt x="3700" y="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548482D-7887-7863-16BD-E1AC3430D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6077925"/>
                <a:ext cx="3175033" cy="2100288"/>
              </a:xfrm>
              <a:custGeom>
                <a:avLst/>
                <a:gdLst>
                  <a:gd name="T0" fmla="*/ 3700 w 3701"/>
                  <a:gd name="T1" fmla="*/ 1810 h 2446"/>
                  <a:gd name="T2" fmla="*/ 3700 w 3701"/>
                  <a:gd name="T3" fmla="*/ 2445 h 2446"/>
                  <a:gd name="T4" fmla="*/ 0 w 3701"/>
                  <a:gd name="T5" fmla="*/ 635 h 2446"/>
                  <a:gd name="T6" fmla="*/ 0 w 3701"/>
                  <a:gd name="T7" fmla="*/ 0 h 2446"/>
                  <a:gd name="T8" fmla="*/ 3700 w 3701"/>
                  <a:gd name="T9" fmla="*/ 181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1" h="2446">
                    <a:moveTo>
                      <a:pt x="3700" y="1810"/>
                    </a:moveTo>
                    <a:lnTo>
                      <a:pt x="3700" y="2445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700" y="181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47A30CFC-85AF-BBF5-DE6A-C4ABF3ED651F}"/>
                </a:ext>
              </a:extLst>
            </p:cNvPr>
            <p:cNvGrpSpPr/>
            <p:nvPr/>
          </p:nvGrpSpPr>
          <p:grpSpPr>
            <a:xfrm>
              <a:off x="4678047" y="2018482"/>
              <a:ext cx="2693046" cy="1407948"/>
              <a:chOff x="9013793" y="2910462"/>
              <a:chExt cx="6350062" cy="3651855"/>
            </a:xfrm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D0625B51-214D-E7C7-229A-6B7A65FA4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2910462"/>
                <a:ext cx="6350062" cy="3106915"/>
              </a:xfrm>
              <a:custGeom>
                <a:avLst/>
                <a:gdLst>
                  <a:gd name="T0" fmla="*/ 3700 w 7401"/>
                  <a:gd name="T1" fmla="*/ 0 h 3621"/>
                  <a:gd name="T2" fmla="*/ 7400 w 7401"/>
                  <a:gd name="T3" fmla="*/ 1811 h 3621"/>
                  <a:gd name="T4" fmla="*/ 3700 w 7401"/>
                  <a:gd name="T5" fmla="*/ 3620 h 3621"/>
                  <a:gd name="T6" fmla="*/ 0 w 7401"/>
                  <a:gd name="T7" fmla="*/ 1811 h 3621"/>
                  <a:gd name="T8" fmla="*/ 3700 w 7401"/>
                  <a:gd name="T9" fmla="*/ 0 h 3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1" h="3621">
                    <a:moveTo>
                      <a:pt x="3700" y="0"/>
                    </a:moveTo>
                    <a:lnTo>
                      <a:pt x="7400" y="1811"/>
                    </a:lnTo>
                    <a:lnTo>
                      <a:pt x="3700" y="3620"/>
                    </a:lnTo>
                    <a:lnTo>
                      <a:pt x="0" y="1811"/>
                    </a:lnTo>
                    <a:lnTo>
                      <a:pt x="370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94079551-3CFC-519D-9531-003F2B733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5" y="4465812"/>
                <a:ext cx="3175030" cy="2096505"/>
              </a:xfrm>
              <a:custGeom>
                <a:avLst/>
                <a:gdLst>
                  <a:gd name="T0" fmla="*/ 3700 w 3701"/>
                  <a:gd name="T1" fmla="*/ 0 h 2445"/>
                  <a:gd name="T2" fmla="*/ 3700 w 3701"/>
                  <a:gd name="T3" fmla="*/ 635 h 2445"/>
                  <a:gd name="T4" fmla="*/ 0 w 3701"/>
                  <a:gd name="T5" fmla="*/ 2444 h 2445"/>
                  <a:gd name="T6" fmla="*/ 0 w 3701"/>
                  <a:gd name="T7" fmla="*/ 1809 h 2445"/>
                  <a:gd name="T8" fmla="*/ 3700 w 3701"/>
                  <a:gd name="T9" fmla="*/ 0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1" h="2445">
                    <a:moveTo>
                      <a:pt x="3700" y="0"/>
                    </a:moveTo>
                    <a:lnTo>
                      <a:pt x="3700" y="635"/>
                    </a:lnTo>
                    <a:lnTo>
                      <a:pt x="0" y="2444"/>
                    </a:lnTo>
                    <a:lnTo>
                      <a:pt x="0" y="1809"/>
                    </a:lnTo>
                    <a:lnTo>
                      <a:pt x="3700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49F9890B-9EA6-56CB-408B-0B7FF6EA0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793" y="4465812"/>
                <a:ext cx="3175033" cy="2096505"/>
              </a:xfrm>
              <a:custGeom>
                <a:avLst/>
                <a:gdLst>
                  <a:gd name="T0" fmla="*/ 3700 w 3701"/>
                  <a:gd name="T1" fmla="*/ 1809 h 2445"/>
                  <a:gd name="T2" fmla="*/ 3700 w 3701"/>
                  <a:gd name="T3" fmla="*/ 2444 h 2445"/>
                  <a:gd name="T4" fmla="*/ 0 w 3701"/>
                  <a:gd name="T5" fmla="*/ 635 h 2445"/>
                  <a:gd name="T6" fmla="*/ 0 w 3701"/>
                  <a:gd name="T7" fmla="*/ 0 h 2445"/>
                  <a:gd name="T8" fmla="*/ 3700 w 3701"/>
                  <a:gd name="T9" fmla="*/ 1809 h 2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1" h="2445">
                    <a:moveTo>
                      <a:pt x="3700" y="1809"/>
                    </a:moveTo>
                    <a:lnTo>
                      <a:pt x="3700" y="2444"/>
                    </a:lnTo>
                    <a:lnTo>
                      <a:pt x="0" y="635"/>
                    </a:lnTo>
                    <a:lnTo>
                      <a:pt x="0" y="0"/>
                    </a:lnTo>
                    <a:lnTo>
                      <a:pt x="3700" y="1809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  <p:cxnSp>
          <p:nvCxnSpPr>
            <p:cNvPr id="11" name="Straight Connector 27">
              <a:extLst>
                <a:ext uri="{FF2B5EF4-FFF2-40B4-BE49-F238E27FC236}">
                  <a16:creationId xmlns:a16="http://schemas.microsoft.com/office/drawing/2014/main" id="{BA8F23A9-99E8-96A9-1E81-1766D056324C}"/>
                </a:ext>
              </a:extLst>
            </p:cNvPr>
            <p:cNvCxnSpPr/>
            <p:nvPr/>
          </p:nvCxnSpPr>
          <p:spPr>
            <a:xfrm>
              <a:off x="1549299" y="2618137"/>
              <a:ext cx="307704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8">
              <a:extLst>
                <a:ext uri="{FF2B5EF4-FFF2-40B4-BE49-F238E27FC236}">
                  <a16:creationId xmlns:a16="http://schemas.microsoft.com/office/drawing/2014/main" id="{627C4A62-785B-A905-056E-A74FD3F2759A}"/>
                </a:ext>
              </a:extLst>
            </p:cNvPr>
            <p:cNvCxnSpPr/>
            <p:nvPr/>
          </p:nvCxnSpPr>
          <p:spPr>
            <a:xfrm>
              <a:off x="1549299" y="5077437"/>
              <a:ext cx="307704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9">
              <a:extLst>
                <a:ext uri="{FF2B5EF4-FFF2-40B4-BE49-F238E27FC236}">
                  <a16:creationId xmlns:a16="http://schemas.microsoft.com/office/drawing/2014/main" id="{9632D9D9-D586-F5D1-555B-A84E8BFC0EEE}"/>
                </a:ext>
              </a:extLst>
            </p:cNvPr>
            <p:cNvCxnSpPr/>
            <p:nvPr/>
          </p:nvCxnSpPr>
          <p:spPr>
            <a:xfrm>
              <a:off x="1549299" y="3847787"/>
              <a:ext cx="307704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0">
              <a:extLst>
                <a:ext uri="{FF2B5EF4-FFF2-40B4-BE49-F238E27FC236}">
                  <a16:creationId xmlns:a16="http://schemas.microsoft.com/office/drawing/2014/main" id="{307F218D-B219-0689-D8CA-238033FBCB5F}"/>
                </a:ext>
              </a:extLst>
            </p:cNvPr>
            <p:cNvCxnSpPr/>
            <p:nvPr/>
          </p:nvCxnSpPr>
          <p:spPr>
            <a:xfrm>
              <a:off x="7411911" y="4459193"/>
              <a:ext cx="307704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D5197FF6-13B7-63EB-579F-CDD62EE6F3DD}"/>
                </a:ext>
              </a:extLst>
            </p:cNvPr>
            <p:cNvCxnSpPr/>
            <p:nvPr/>
          </p:nvCxnSpPr>
          <p:spPr>
            <a:xfrm>
              <a:off x="7411911" y="3229543"/>
              <a:ext cx="307704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m 63" descr="Logotipo&#10;&#10;Descrição gerada automaticamente com confiança baixa">
              <a:extLst>
                <a:ext uri="{FF2B5EF4-FFF2-40B4-BE49-F238E27FC236}">
                  <a16:creationId xmlns:a16="http://schemas.microsoft.com/office/drawing/2014/main" id="{CB7CAC1A-C9E4-B6D2-00D4-894C5F6C0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81" y="2069926"/>
              <a:ext cx="2172417" cy="456041"/>
            </a:xfrm>
            <a:prstGeom prst="rect">
              <a:avLst/>
            </a:prstGeom>
          </p:spPr>
        </p:pic>
        <p:sp>
          <p:nvSpPr>
            <p:cNvPr id="17" name="Espaço Reservado para Conteúdo 2">
              <a:extLst>
                <a:ext uri="{FF2B5EF4-FFF2-40B4-BE49-F238E27FC236}">
                  <a16:creationId xmlns:a16="http://schemas.microsoft.com/office/drawing/2014/main" id="{0410FBA5-AC32-BA8F-EAB1-E9188282A54B}"/>
                </a:ext>
              </a:extLst>
            </p:cNvPr>
            <p:cNvSpPr txBox="1">
              <a:spLocks/>
            </p:cNvSpPr>
            <p:nvPr/>
          </p:nvSpPr>
          <p:spPr>
            <a:xfrm>
              <a:off x="8089975" y="3263113"/>
              <a:ext cx="2483560" cy="567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r>
                <a:rPr lang="pt-BR" sz="1200">
                  <a:solidFill>
                    <a:schemeClr val="bg2">
                      <a:lumMod val="50000"/>
                    </a:schemeClr>
                  </a:solidFill>
                </a:rPr>
                <a:t>Solução de Planejamento de Investimentos</a:t>
              </a:r>
            </a:p>
          </p:txBody>
        </p:sp>
        <p:pic>
          <p:nvPicPr>
            <p:cNvPr id="18" name="Imagem 65" descr="Logotipo&#10;&#10;Descrição gerada automaticamente com confiança média">
              <a:extLst>
                <a:ext uri="{FF2B5EF4-FFF2-40B4-BE49-F238E27FC236}">
                  <a16:creationId xmlns:a16="http://schemas.microsoft.com/office/drawing/2014/main" id="{4DF2E896-CF36-6F74-BB20-8C6ACA625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81" y="3342564"/>
              <a:ext cx="2653334" cy="424225"/>
            </a:xfrm>
            <a:prstGeom prst="rect">
              <a:avLst/>
            </a:prstGeom>
          </p:spPr>
        </p:pic>
        <p:pic>
          <p:nvPicPr>
            <p:cNvPr id="19" name="Imagem 66" descr="Texto&#10;&#10;Descrição gerada automaticamente">
              <a:extLst>
                <a:ext uri="{FF2B5EF4-FFF2-40B4-BE49-F238E27FC236}">
                  <a16:creationId xmlns:a16="http://schemas.microsoft.com/office/drawing/2014/main" id="{71EA767B-D536-84B9-786A-76755CA30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885" y="4587062"/>
              <a:ext cx="1884282" cy="414583"/>
            </a:xfrm>
            <a:prstGeom prst="rect">
              <a:avLst/>
            </a:prstGeom>
          </p:spPr>
        </p:pic>
        <p:pic>
          <p:nvPicPr>
            <p:cNvPr id="20" name="Imagem 67" descr="Texto&#10;&#10;Descrição gerada automaticamente">
              <a:extLst>
                <a:ext uri="{FF2B5EF4-FFF2-40B4-BE49-F238E27FC236}">
                  <a16:creationId xmlns:a16="http://schemas.microsoft.com/office/drawing/2014/main" id="{4ABCEDFF-B059-E826-C003-42A6D0D8A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226" y="3921021"/>
              <a:ext cx="1751615" cy="456041"/>
            </a:xfrm>
            <a:prstGeom prst="rect">
              <a:avLst/>
            </a:prstGeom>
          </p:spPr>
        </p:pic>
        <p:pic>
          <p:nvPicPr>
            <p:cNvPr id="21" name="Imagem 68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F3E4C887-FA51-98EB-86C9-C1A85491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299" y="2685099"/>
              <a:ext cx="1749542" cy="456041"/>
            </a:xfrm>
            <a:prstGeom prst="rect">
              <a:avLst/>
            </a:prstGeom>
          </p:spPr>
        </p:pic>
        <p:sp>
          <p:nvSpPr>
            <p:cNvPr id="22" name="Espaço Reservado para Conteúdo 2">
              <a:extLst>
                <a:ext uri="{FF2B5EF4-FFF2-40B4-BE49-F238E27FC236}">
                  <a16:creationId xmlns:a16="http://schemas.microsoft.com/office/drawing/2014/main" id="{6DE4A2CB-5272-8471-67C4-9EC58CDB69DE}"/>
                </a:ext>
              </a:extLst>
            </p:cNvPr>
            <p:cNvSpPr txBox="1">
              <a:spLocks/>
            </p:cNvSpPr>
            <p:nvPr/>
          </p:nvSpPr>
          <p:spPr>
            <a:xfrm>
              <a:off x="1471967" y="5104276"/>
              <a:ext cx="3009404" cy="5760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r>
                <a:rPr lang="pt-BR" sz="1200">
                  <a:solidFill>
                    <a:schemeClr val="bg2">
                      <a:lumMod val="50000"/>
                    </a:schemeClr>
                  </a:solidFill>
                </a:rPr>
                <a:t>Solução de Gerenciamento de Acessos e Autenticação </a:t>
              </a:r>
              <a:r>
                <a:rPr lang="pt-BR" sz="1200">
                  <a:solidFill>
                    <a:schemeClr val="accent5"/>
                  </a:solidFill>
                  <a:latin typeface="+mj-lt"/>
                </a:rPr>
                <a:t>NOVO!</a:t>
              </a:r>
              <a:endParaRPr lang="pt-BR" sz="120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3" name="Espaço Reservado para Conteúdo 2">
              <a:extLst>
                <a:ext uri="{FF2B5EF4-FFF2-40B4-BE49-F238E27FC236}">
                  <a16:creationId xmlns:a16="http://schemas.microsoft.com/office/drawing/2014/main" id="{204B69DE-81DC-993F-7F07-4AF9E81D7FAE}"/>
                </a:ext>
              </a:extLst>
            </p:cNvPr>
            <p:cNvSpPr txBox="1">
              <a:spLocks/>
            </p:cNvSpPr>
            <p:nvPr/>
          </p:nvSpPr>
          <p:spPr>
            <a:xfrm>
              <a:off x="7371094" y="4491316"/>
              <a:ext cx="3202441" cy="5521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r>
                <a:rPr lang="pt-BR" sz="1200">
                  <a:solidFill>
                    <a:schemeClr val="bg2">
                      <a:lumMod val="50000"/>
                    </a:schemeClr>
                  </a:solidFill>
                </a:rPr>
                <a:t>Solução para Gestão dos Contratos dentro das normas do IFRS</a:t>
              </a:r>
            </a:p>
          </p:txBody>
        </p:sp>
        <p:sp>
          <p:nvSpPr>
            <p:cNvPr id="24" name="Espaço Reservado para Conteúdo 2">
              <a:extLst>
                <a:ext uri="{FF2B5EF4-FFF2-40B4-BE49-F238E27FC236}">
                  <a16:creationId xmlns:a16="http://schemas.microsoft.com/office/drawing/2014/main" id="{CBADE9BE-AF4B-17A3-7BE6-1085CBA983A4}"/>
                </a:ext>
              </a:extLst>
            </p:cNvPr>
            <p:cNvSpPr txBox="1">
              <a:spLocks/>
            </p:cNvSpPr>
            <p:nvPr/>
          </p:nvSpPr>
          <p:spPr>
            <a:xfrm>
              <a:off x="1471967" y="3875413"/>
              <a:ext cx="2323844" cy="7100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r>
                <a:rPr lang="pt-BR" sz="1200">
                  <a:solidFill>
                    <a:schemeClr val="bg2">
                      <a:lumMod val="50000"/>
                    </a:schemeClr>
                  </a:solidFill>
                </a:rPr>
                <a:t>Solução de Consolidação Contábil e Gerencial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endParaRPr lang="pt-BR" sz="12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Espaço Reservado para Conteúdo 2">
              <a:extLst>
                <a:ext uri="{FF2B5EF4-FFF2-40B4-BE49-F238E27FC236}">
                  <a16:creationId xmlns:a16="http://schemas.microsoft.com/office/drawing/2014/main" id="{156AAB95-1967-9EFB-63F9-0EAF584C47D0}"/>
                </a:ext>
              </a:extLst>
            </p:cNvPr>
            <p:cNvSpPr txBox="1">
              <a:spLocks/>
            </p:cNvSpPr>
            <p:nvPr/>
          </p:nvSpPr>
          <p:spPr>
            <a:xfrm>
              <a:off x="1471967" y="2646214"/>
              <a:ext cx="2487199" cy="5877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r>
                <a:rPr lang="pt-BR" sz="1200">
                  <a:solidFill>
                    <a:schemeClr val="bg2">
                      <a:lumMod val="50000"/>
                    </a:schemeClr>
                  </a:solidFill>
                </a:rPr>
                <a:t>Solução de Planejamento Econômico-Financeiro </a:t>
              </a:r>
            </a:p>
          </p:txBody>
        </p:sp>
        <p:cxnSp>
          <p:nvCxnSpPr>
            <p:cNvPr id="26" name="Straight Connector 30">
              <a:extLst>
                <a:ext uri="{FF2B5EF4-FFF2-40B4-BE49-F238E27FC236}">
                  <a16:creationId xmlns:a16="http://schemas.microsoft.com/office/drawing/2014/main" id="{893BF663-FC3C-0989-132F-35065998501B}"/>
                </a:ext>
              </a:extLst>
            </p:cNvPr>
            <p:cNvCxnSpPr/>
            <p:nvPr/>
          </p:nvCxnSpPr>
          <p:spPr>
            <a:xfrm>
              <a:off x="7411911" y="5646333"/>
              <a:ext cx="307704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m 74">
              <a:extLst>
                <a:ext uri="{FF2B5EF4-FFF2-40B4-BE49-F238E27FC236}">
                  <a16:creationId xmlns:a16="http://schemas.microsoft.com/office/drawing/2014/main" id="{B89481D0-A196-E761-E3CB-E28C3A4E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1928" y="5108161"/>
              <a:ext cx="1337029" cy="456041"/>
            </a:xfrm>
            <a:prstGeom prst="rect">
              <a:avLst/>
            </a:prstGeom>
          </p:spPr>
        </p:pic>
        <p:sp>
          <p:nvSpPr>
            <p:cNvPr id="28" name="Espaço Reservado para Conteúdo 2">
              <a:extLst>
                <a:ext uri="{FF2B5EF4-FFF2-40B4-BE49-F238E27FC236}">
                  <a16:creationId xmlns:a16="http://schemas.microsoft.com/office/drawing/2014/main" id="{EDB6E08B-F348-B908-8A2E-5F54EB12E68F}"/>
                </a:ext>
              </a:extLst>
            </p:cNvPr>
            <p:cNvSpPr txBox="1">
              <a:spLocks/>
            </p:cNvSpPr>
            <p:nvPr/>
          </p:nvSpPr>
          <p:spPr>
            <a:xfrm>
              <a:off x="7567768" y="5678456"/>
              <a:ext cx="3005766" cy="5521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schemeClr val="tx2"/>
                </a:buClr>
                <a:buNone/>
              </a:pPr>
              <a:r>
                <a:rPr lang="pt-BR" sz="1200">
                  <a:solidFill>
                    <a:schemeClr val="bg2">
                      <a:lumMod val="50000"/>
                    </a:schemeClr>
                  </a:solidFill>
                </a:rPr>
                <a:t>Solução de Planejamento de recursos humanos   </a:t>
              </a:r>
              <a:r>
                <a:rPr lang="pt-BR" sz="1200">
                  <a:solidFill>
                    <a:schemeClr val="accent5"/>
                  </a:solidFill>
                  <a:latin typeface="+mj-lt"/>
                </a:rPr>
                <a:t>NOVO!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57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1">
            <a:extLst>
              <a:ext uri="{FF2B5EF4-FFF2-40B4-BE49-F238E27FC236}">
                <a16:creationId xmlns:a16="http://schemas.microsoft.com/office/drawing/2014/main" id="{C2D509D5-E690-550E-8C5F-3B3065C5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DF2E928B-9B38-5A54-A86F-3D9C00DF7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519518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13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1">
            <a:extLst>
              <a:ext uri="{FF2B5EF4-FFF2-40B4-BE49-F238E27FC236}">
                <a16:creationId xmlns:a16="http://schemas.microsoft.com/office/drawing/2014/main" id="{99E2D500-6AF0-70B7-E730-A7D543F6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81816F8B-A2AC-6C57-09E1-A2E96E1B0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122264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22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1">
            <a:extLst>
              <a:ext uri="{FF2B5EF4-FFF2-40B4-BE49-F238E27FC236}">
                <a16:creationId xmlns:a16="http://schemas.microsoft.com/office/drawing/2014/main" id="{99E2D500-6AF0-70B7-E730-A7D543F6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81816F8B-A2AC-6C57-09E1-A2E96E1B0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449780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58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1">
            <a:extLst>
              <a:ext uri="{FF2B5EF4-FFF2-40B4-BE49-F238E27FC236}">
                <a16:creationId xmlns:a16="http://schemas.microsoft.com/office/drawing/2014/main" id="{85172EE3-0A88-EF95-FDDF-1D40D063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19A99CAB-90C7-A120-C93B-A0E5FE851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78666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25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1">
            <a:extLst>
              <a:ext uri="{FF2B5EF4-FFF2-40B4-BE49-F238E27FC236}">
                <a16:creationId xmlns:a16="http://schemas.microsoft.com/office/drawing/2014/main" id="{85172EE3-0A88-EF95-FDDF-1D40D063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19A99CAB-90C7-A120-C93B-A0E5FE851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084595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0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3C65F-EC28-A799-316B-9EF2A423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8100"/>
            <a:ext cx="9361714" cy="998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T6C </a:t>
            </a:r>
            <a:r>
              <a:rPr lang="pt-BR" b="1" dirty="0" err="1">
                <a:solidFill>
                  <a:schemeClr val="tx1"/>
                </a:solidFill>
              </a:rPr>
              <a:t>Consolidation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A2DBFE-7888-47CA-D25E-74D396958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641871"/>
              </p:ext>
            </p:extLst>
          </p:nvPr>
        </p:nvGraphicFramePr>
        <p:xfrm>
          <a:off x="198120" y="1972290"/>
          <a:ext cx="11719560" cy="42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42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4070059D834A4CB7FB529BB691DC52" ma:contentTypeVersion="10" ma:contentTypeDescription="Criar um novo documento." ma:contentTypeScope="" ma:versionID="7bdba7aac343b912744d8f2d09315123">
  <xsd:schema xmlns:xsd="http://www.w3.org/2001/XMLSchema" xmlns:xs="http://www.w3.org/2001/XMLSchema" xmlns:p="http://schemas.microsoft.com/office/2006/metadata/properties" xmlns:ns2="e7b56646-ef45-4769-93ea-bd51674bcd76" xmlns:ns3="3780be2b-efec-4ae3-89f5-ce26a6fdb434" targetNamespace="http://schemas.microsoft.com/office/2006/metadata/properties" ma:root="true" ma:fieldsID="2998670d6732500140d80ac8f7cf6ac8" ns2:_="" ns3:_="">
    <xsd:import namespace="e7b56646-ef45-4769-93ea-bd51674bcd76"/>
    <xsd:import namespace="3780be2b-efec-4ae3-89f5-ce26a6fdb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56646-ef45-4769-93ea-bd51674bc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d6f9cdee-1489-44c0-8008-d12314db2c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0be2b-efec-4ae3-89f5-ce26a6fdb43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b0e1d25-9f98-4948-b958-f758218d069f}" ma:internalName="TaxCatchAll" ma:showField="CatchAllData" ma:web="3780be2b-efec-4ae3-89f5-ce26a6fdb4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b56646-ef45-4769-93ea-bd51674bcd76">
      <Terms xmlns="http://schemas.microsoft.com/office/infopath/2007/PartnerControls"/>
    </lcf76f155ced4ddcb4097134ff3c332f>
    <TaxCatchAll xmlns="3780be2b-efec-4ae3-89f5-ce26a6fdb434" xsi:nil="true"/>
  </documentManagement>
</p:properties>
</file>

<file path=customXml/itemProps1.xml><?xml version="1.0" encoding="utf-8"?>
<ds:datastoreItem xmlns:ds="http://schemas.openxmlformats.org/officeDocument/2006/customXml" ds:itemID="{392725A8-52B1-4C60-89A6-338EB51E8DEE}"/>
</file>

<file path=customXml/itemProps2.xml><?xml version="1.0" encoding="utf-8"?>
<ds:datastoreItem xmlns:ds="http://schemas.openxmlformats.org/officeDocument/2006/customXml" ds:itemID="{7A0C9B3B-F530-4A50-9418-3F9DDE83EC3D}"/>
</file>

<file path=customXml/itemProps3.xml><?xml version="1.0" encoding="utf-8"?>
<ds:datastoreItem xmlns:ds="http://schemas.openxmlformats.org/officeDocument/2006/customXml" ds:itemID="{A1C069A5-B076-4BB2-9F3F-BE43673871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454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Bahnschrift Light</vt:lpstr>
      <vt:lpstr>Calibri</vt:lpstr>
      <vt:lpstr>Calibri Light</vt:lpstr>
      <vt:lpstr>Corbel</vt:lpstr>
      <vt:lpstr>Lato Light</vt:lpstr>
      <vt:lpstr>Montserrat</vt:lpstr>
      <vt:lpstr>Montserrat Light</vt:lpstr>
      <vt:lpstr>Ubuntu</vt:lpstr>
      <vt:lpstr>1_Tema do Office</vt:lpstr>
      <vt:lpstr>PowerPoint Presentation</vt:lpstr>
      <vt:lpstr>A Tech6 Group</vt:lpstr>
      <vt:lpstr>Nossas Soluções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T6C Consolidation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boli.rosales</dc:creator>
  <cp:lastModifiedBy>Gabriel Ko. Freitag</cp:lastModifiedBy>
  <cp:revision>12</cp:revision>
  <dcterms:created xsi:type="dcterms:W3CDTF">2022-09-19T13:26:26Z</dcterms:created>
  <dcterms:modified xsi:type="dcterms:W3CDTF">2022-09-19T20:07:28Z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0x010100534070059D834A4CB7FB529BB691DC52</vt:lpwstr>
  </property>
</Properties>
</file>